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0" r:id="rId4"/>
    <p:sldId id="269" r:id="rId5"/>
    <p:sldId id="268" r:id="rId6"/>
    <p:sldId id="267" r:id="rId7"/>
    <p:sldId id="271" r:id="rId8"/>
    <p:sldId id="276" r:id="rId9"/>
    <p:sldId id="275" r:id="rId10"/>
    <p:sldId id="266" r:id="rId11"/>
    <p:sldId id="272" r:id="rId12"/>
    <p:sldId id="270" r:id="rId13"/>
    <p:sldId id="274"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52E84-7E87-41E4-93A8-DABC2101F685}" v="21" dt="2021-12-09T20:09:17.1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an Moosmann" userId="01f15867-6858-4908-857a-c2be23ea99c0" providerId="ADAL" clId="{EAE566E9-4E4E-47EF-A7E6-054BE7CCB50C}"/>
    <pc:docChg chg="undo custSel addSld modSld sldOrd addMainMaster delMainMaster">
      <pc:chgData name="Fabian Moosmann" userId="01f15867-6858-4908-857a-c2be23ea99c0" providerId="ADAL" clId="{EAE566E9-4E4E-47EF-A7E6-054BE7CCB50C}" dt="2021-10-24T17:39:23.388" v="2866" actId="5793"/>
      <pc:docMkLst>
        <pc:docMk/>
      </pc:docMkLst>
      <pc:sldChg chg="addSp delSp modSp new mod modMedia setBg modClrScheme addAnim delAnim chgLayout">
        <pc:chgData name="Fabian Moosmann" userId="01f15867-6858-4908-857a-c2be23ea99c0" providerId="ADAL" clId="{EAE566E9-4E4E-47EF-A7E6-054BE7CCB50C}" dt="2021-10-20T23:54:19.141" v="69" actId="27614"/>
        <pc:sldMkLst>
          <pc:docMk/>
          <pc:sldMk cId="3958242953" sldId="256"/>
        </pc:sldMkLst>
        <pc:spChg chg="mod">
          <ac:chgData name="Fabian Moosmann" userId="01f15867-6858-4908-857a-c2be23ea99c0" providerId="ADAL" clId="{EAE566E9-4E4E-47EF-A7E6-054BE7CCB50C}" dt="2021-10-20T23:54:11.633" v="66" actId="26606"/>
          <ac:spMkLst>
            <pc:docMk/>
            <pc:sldMk cId="3958242953" sldId="256"/>
            <ac:spMk id="2" creationId="{C4930CAF-CB04-428D-8E09-11E0F551DD0F}"/>
          </ac:spMkLst>
        </pc:spChg>
        <pc:spChg chg="mod">
          <ac:chgData name="Fabian Moosmann" userId="01f15867-6858-4908-857a-c2be23ea99c0" providerId="ADAL" clId="{EAE566E9-4E4E-47EF-A7E6-054BE7CCB50C}" dt="2021-10-20T23:54:11.633" v="66" actId="26606"/>
          <ac:spMkLst>
            <pc:docMk/>
            <pc:sldMk cId="3958242953" sldId="256"/>
            <ac:spMk id="3" creationId="{D113B376-A8F5-4F15-B548-2825CB2BC4A5}"/>
          </ac:spMkLst>
        </pc:spChg>
        <pc:spChg chg="add">
          <ac:chgData name="Fabian Moosmann" userId="01f15867-6858-4908-857a-c2be23ea99c0" providerId="ADAL" clId="{EAE566E9-4E4E-47EF-A7E6-054BE7CCB50C}" dt="2021-10-20T23:54:11.633" v="66" actId="26606"/>
          <ac:spMkLst>
            <pc:docMk/>
            <pc:sldMk cId="3958242953" sldId="256"/>
            <ac:spMk id="5" creationId="{F1174801-1395-44C5-9B00-CCAC45C056E7}"/>
          </ac:spMkLst>
        </pc:spChg>
        <pc:spChg chg="add">
          <ac:chgData name="Fabian Moosmann" userId="01f15867-6858-4908-857a-c2be23ea99c0" providerId="ADAL" clId="{EAE566E9-4E4E-47EF-A7E6-054BE7CCB50C}" dt="2021-10-20T23:54:11.633" v="66" actId="26606"/>
          <ac:spMkLst>
            <pc:docMk/>
            <pc:sldMk cId="3958242953" sldId="256"/>
            <ac:spMk id="6" creationId="{996DFAFB-BCE1-4BEC-82FB-D574234DEF0A}"/>
          </ac:spMkLst>
        </pc:spChg>
        <pc:spChg chg="add">
          <ac:chgData name="Fabian Moosmann" userId="01f15867-6858-4908-857a-c2be23ea99c0" providerId="ADAL" clId="{EAE566E9-4E4E-47EF-A7E6-054BE7CCB50C}" dt="2021-10-20T23:54:11.633" v="66" actId="26606"/>
          <ac:spMkLst>
            <pc:docMk/>
            <pc:sldMk cId="3958242953" sldId="256"/>
            <ac:spMk id="8" creationId="{F23DAFF7-4C98-4E0E-8986-198D54B6C1F0}"/>
          </ac:spMkLst>
        </pc:spChg>
        <pc:spChg chg="add del">
          <ac:chgData name="Fabian Moosmann" userId="01f15867-6858-4908-857a-c2be23ea99c0" providerId="ADAL" clId="{EAE566E9-4E4E-47EF-A7E6-054BE7CCB50C}" dt="2021-10-20T23:53:34.013" v="45" actId="26606"/>
          <ac:spMkLst>
            <pc:docMk/>
            <pc:sldMk cId="3958242953" sldId="256"/>
            <ac:spMk id="9" creationId="{F69F96FE-C3F5-4F02-8428-78ADCB975ED9}"/>
          </ac:spMkLst>
        </pc:spChg>
        <pc:spChg chg="add del">
          <ac:chgData name="Fabian Moosmann" userId="01f15867-6858-4908-857a-c2be23ea99c0" providerId="ADAL" clId="{EAE566E9-4E4E-47EF-A7E6-054BE7CCB50C}" dt="2021-10-20T23:53:34.013" v="45" actId="26606"/>
          <ac:spMkLst>
            <pc:docMk/>
            <pc:sldMk cId="3958242953" sldId="256"/>
            <ac:spMk id="11" creationId="{F80C6B76-4D7E-4FE2-84E4-C4734B2B49EE}"/>
          </ac:spMkLst>
        </pc:spChg>
        <pc:spChg chg="add del">
          <ac:chgData name="Fabian Moosmann" userId="01f15867-6858-4908-857a-c2be23ea99c0" providerId="ADAL" clId="{EAE566E9-4E4E-47EF-A7E6-054BE7CCB50C}" dt="2021-10-20T23:53:36.827" v="49" actId="26606"/>
          <ac:spMkLst>
            <pc:docMk/>
            <pc:sldMk cId="3958242953" sldId="256"/>
            <ac:spMk id="15" creationId="{508BEF50-7B1E-49A4-BC19-5F4F1D755E64}"/>
          </ac:spMkLst>
        </pc:spChg>
        <pc:spChg chg="add del">
          <ac:chgData name="Fabian Moosmann" userId="01f15867-6858-4908-857a-c2be23ea99c0" providerId="ADAL" clId="{EAE566E9-4E4E-47EF-A7E6-054BE7CCB50C}" dt="2021-10-20T23:53:36.827" v="49" actId="26606"/>
          <ac:spMkLst>
            <pc:docMk/>
            <pc:sldMk cId="3958242953" sldId="256"/>
            <ac:spMk id="16" creationId="{79C60ED7-11F7-478C-AC8E-0865FABDACBF}"/>
          </ac:spMkLst>
        </pc:spChg>
        <pc:spChg chg="add del">
          <ac:chgData name="Fabian Moosmann" userId="01f15867-6858-4908-857a-c2be23ea99c0" providerId="ADAL" clId="{EAE566E9-4E4E-47EF-A7E6-054BE7CCB50C}" dt="2021-10-20T23:53:36.827" v="49" actId="26606"/>
          <ac:spMkLst>
            <pc:docMk/>
            <pc:sldMk cId="3958242953" sldId="256"/>
            <ac:spMk id="17" creationId="{3FBAD350-5664-4811-A208-657FB882D350}"/>
          </ac:spMkLst>
        </pc:spChg>
        <pc:spChg chg="add del">
          <ac:chgData name="Fabian Moosmann" userId="01f15867-6858-4908-857a-c2be23ea99c0" providerId="ADAL" clId="{EAE566E9-4E4E-47EF-A7E6-054BE7CCB50C}" dt="2021-10-20T23:53:36.827" v="49" actId="26606"/>
          <ac:spMkLst>
            <pc:docMk/>
            <pc:sldMk cId="3958242953" sldId="256"/>
            <ac:spMk id="18" creationId="{D472C551-D440-40DF-9260-BDB9AC40960A}"/>
          </ac:spMkLst>
        </pc:spChg>
        <pc:spChg chg="add del">
          <ac:chgData name="Fabian Moosmann" userId="01f15867-6858-4908-857a-c2be23ea99c0" providerId="ADAL" clId="{EAE566E9-4E4E-47EF-A7E6-054BE7CCB50C}" dt="2021-10-20T23:53:36.827" v="49" actId="26606"/>
          <ac:spMkLst>
            <pc:docMk/>
            <pc:sldMk cId="3958242953" sldId="256"/>
            <ac:spMk id="19" creationId="{C39ADB8F-D187-49D7-BDCF-C1B6DC727068}"/>
          </ac:spMkLst>
        </pc:spChg>
        <pc:spChg chg="add del">
          <ac:chgData name="Fabian Moosmann" userId="01f15867-6858-4908-857a-c2be23ea99c0" providerId="ADAL" clId="{EAE566E9-4E4E-47EF-A7E6-054BE7CCB50C}" dt="2021-10-20T23:53:37.737" v="53" actId="26606"/>
          <ac:spMkLst>
            <pc:docMk/>
            <pc:sldMk cId="3958242953" sldId="256"/>
            <ac:spMk id="23" creationId="{764E0904-5ABD-4DC7-8562-C38580C953A2}"/>
          </ac:spMkLst>
        </pc:spChg>
        <pc:spChg chg="add del">
          <ac:chgData name="Fabian Moosmann" userId="01f15867-6858-4908-857a-c2be23ea99c0" providerId="ADAL" clId="{EAE566E9-4E4E-47EF-A7E6-054BE7CCB50C}" dt="2021-10-20T23:53:39.371" v="55" actId="26606"/>
          <ac:spMkLst>
            <pc:docMk/>
            <pc:sldMk cId="3958242953" sldId="256"/>
            <ac:spMk id="26" creationId="{9B37791B-B040-4694-BFDC-8DD132D86E8E}"/>
          </ac:spMkLst>
        </pc:spChg>
        <pc:spChg chg="add del">
          <ac:chgData name="Fabian Moosmann" userId="01f15867-6858-4908-857a-c2be23ea99c0" providerId="ADAL" clId="{EAE566E9-4E4E-47EF-A7E6-054BE7CCB50C}" dt="2021-10-20T23:53:41.521" v="57" actId="26606"/>
          <ac:spMkLst>
            <pc:docMk/>
            <pc:sldMk cId="3958242953" sldId="256"/>
            <ac:spMk id="31" creationId="{9C51935E-4A08-4AE4-8E13-F40CD3C4F1C4}"/>
          </ac:spMkLst>
        </pc:spChg>
        <pc:spChg chg="add del">
          <ac:chgData name="Fabian Moosmann" userId="01f15867-6858-4908-857a-c2be23ea99c0" providerId="ADAL" clId="{EAE566E9-4E4E-47EF-A7E6-054BE7CCB50C}" dt="2021-10-20T23:53:43.210" v="59" actId="26606"/>
          <ac:spMkLst>
            <pc:docMk/>
            <pc:sldMk cId="3958242953" sldId="256"/>
            <ac:spMk id="37" creationId="{5AF95C2A-DC97-4FC5-B4D7-ECA8B8A660E9}"/>
          </ac:spMkLst>
        </pc:spChg>
        <pc:spChg chg="add del">
          <ac:chgData name="Fabian Moosmann" userId="01f15867-6858-4908-857a-c2be23ea99c0" providerId="ADAL" clId="{EAE566E9-4E4E-47EF-A7E6-054BE7CCB50C}" dt="2021-10-20T23:53:43.210" v="59" actId="26606"/>
          <ac:spMkLst>
            <pc:docMk/>
            <pc:sldMk cId="3958242953" sldId="256"/>
            <ac:spMk id="38" creationId="{DEAF34AB-AE16-45B5-ABC1-801F062234F5}"/>
          </ac:spMkLst>
        </pc:spChg>
        <pc:spChg chg="add del">
          <ac:chgData name="Fabian Moosmann" userId="01f15867-6858-4908-857a-c2be23ea99c0" providerId="ADAL" clId="{EAE566E9-4E4E-47EF-A7E6-054BE7CCB50C}" dt="2021-10-20T23:53:43.210" v="59" actId="26606"/>
          <ac:spMkLst>
            <pc:docMk/>
            <pc:sldMk cId="3958242953" sldId="256"/>
            <ac:spMk id="40" creationId="{91080BBA-334D-47E7-984F-354D2ADEEB59}"/>
          </ac:spMkLst>
        </pc:spChg>
        <pc:spChg chg="add del">
          <ac:chgData name="Fabian Moosmann" userId="01f15867-6858-4908-857a-c2be23ea99c0" providerId="ADAL" clId="{EAE566E9-4E4E-47EF-A7E6-054BE7CCB50C}" dt="2021-10-20T23:53:47.786" v="61" actId="26606"/>
          <ac:spMkLst>
            <pc:docMk/>
            <pc:sldMk cId="3958242953" sldId="256"/>
            <ac:spMk id="47" creationId="{0E91F5CA-B392-444C-88E3-BF5BAAEBDEB0}"/>
          </ac:spMkLst>
        </pc:spChg>
        <pc:spChg chg="add del">
          <ac:chgData name="Fabian Moosmann" userId="01f15867-6858-4908-857a-c2be23ea99c0" providerId="ADAL" clId="{EAE566E9-4E4E-47EF-A7E6-054BE7CCB50C}" dt="2021-10-20T23:53:47.786" v="61" actId="26606"/>
          <ac:spMkLst>
            <pc:docMk/>
            <pc:sldMk cId="3958242953" sldId="256"/>
            <ac:spMk id="49" creationId="{9752D771-2D72-4B2C-B816-121D10C38ED0}"/>
          </ac:spMkLst>
        </pc:spChg>
        <pc:spChg chg="add del">
          <ac:chgData name="Fabian Moosmann" userId="01f15867-6858-4908-857a-c2be23ea99c0" providerId="ADAL" clId="{EAE566E9-4E4E-47EF-A7E6-054BE7CCB50C}" dt="2021-10-20T23:53:47.786" v="61" actId="26606"/>
          <ac:spMkLst>
            <pc:docMk/>
            <pc:sldMk cId="3958242953" sldId="256"/>
            <ac:spMk id="50" creationId="{58D2EC0A-5E54-424F-BE02-26DFFEBD6F9D}"/>
          </ac:spMkLst>
        </pc:spChg>
        <pc:spChg chg="add del">
          <ac:chgData name="Fabian Moosmann" userId="01f15867-6858-4908-857a-c2be23ea99c0" providerId="ADAL" clId="{EAE566E9-4E4E-47EF-A7E6-054BE7CCB50C}" dt="2021-10-20T23:53:47.786" v="61" actId="26606"/>
          <ac:spMkLst>
            <pc:docMk/>
            <pc:sldMk cId="3958242953" sldId="256"/>
            <ac:spMk id="51" creationId="{DDCE5572-4319-4D42-813F-C8C69C08CAA8}"/>
          </ac:spMkLst>
        </pc:spChg>
        <pc:spChg chg="add del">
          <ac:chgData name="Fabian Moosmann" userId="01f15867-6858-4908-857a-c2be23ea99c0" providerId="ADAL" clId="{EAE566E9-4E4E-47EF-A7E6-054BE7CCB50C}" dt="2021-10-20T23:54:04.648" v="65" actId="26606"/>
          <ac:spMkLst>
            <pc:docMk/>
            <pc:sldMk cId="3958242953" sldId="256"/>
            <ac:spMk id="53" creationId="{A88F843D-1C1B-C740-AC27-E3238D0F5F47}"/>
          </ac:spMkLst>
        </pc:spChg>
        <pc:spChg chg="add del">
          <ac:chgData name="Fabian Moosmann" userId="01f15867-6858-4908-857a-c2be23ea99c0" providerId="ADAL" clId="{EAE566E9-4E4E-47EF-A7E6-054BE7CCB50C}" dt="2021-10-20T23:54:04.648" v="65" actId="26606"/>
          <ac:spMkLst>
            <pc:docMk/>
            <pc:sldMk cId="3958242953" sldId="256"/>
            <ac:spMk id="55" creationId="{44037D61-FFBD-0342-90C5-D1AD7C899B44}"/>
          </ac:spMkLst>
        </pc:spChg>
        <pc:spChg chg="add del">
          <ac:chgData name="Fabian Moosmann" userId="01f15867-6858-4908-857a-c2be23ea99c0" providerId="ADAL" clId="{EAE566E9-4E4E-47EF-A7E6-054BE7CCB50C}" dt="2021-10-20T23:54:04.648" v="65" actId="26606"/>
          <ac:spMkLst>
            <pc:docMk/>
            <pc:sldMk cId="3958242953" sldId="256"/>
            <ac:spMk id="56" creationId="{D5B0F748-7FA7-4DDF-89A3-7F1D8EE1F7C0}"/>
          </ac:spMkLst>
        </pc:spChg>
        <pc:spChg chg="add del">
          <ac:chgData name="Fabian Moosmann" userId="01f15867-6858-4908-857a-c2be23ea99c0" providerId="ADAL" clId="{EAE566E9-4E4E-47EF-A7E6-054BE7CCB50C}" dt="2021-10-20T23:54:04.648" v="65" actId="26606"/>
          <ac:spMkLst>
            <pc:docMk/>
            <pc:sldMk cId="3958242953" sldId="256"/>
            <ac:spMk id="57" creationId="{1903E872-C07A-4030-B584-D321D40CABB6}"/>
          </ac:spMkLst>
        </pc:spChg>
        <pc:grpChg chg="add">
          <ac:chgData name="Fabian Moosmann" userId="01f15867-6858-4908-857a-c2be23ea99c0" providerId="ADAL" clId="{EAE566E9-4E4E-47EF-A7E6-054BE7CCB50C}" dt="2021-10-20T23:54:11.633" v="66" actId="26606"/>
          <ac:grpSpMkLst>
            <pc:docMk/>
            <pc:sldMk cId="3958242953" sldId="256"/>
            <ac:grpSpMk id="10" creationId="{18579DB9-24B0-487B-81E3-8D02AD5F8C81}"/>
          </ac:grpSpMkLst>
        </pc:grpChg>
        <pc:grpChg chg="add del">
          <ac:chgData name="Fabian Moosmann" userId="01f15867-6858-4908-857a-c2be23ea99c0" providerId="ADAL" clId="{EAE566E9-4E4E-47EF-A7E6-054BE7CCB50C}" dt="2021-10-20T23:53:39.371" v="55" actId="26606"/>
          <ac:grpSpMkLst>
            <pc:docMk/>
            <pc:sldMk cId="3958242953" sldId="256"/>
            <ac:grpSpMk id="28" creationId="{4252769E-B9F0-4068-A645-5BBEF16E9C28}"/>
          </ac:grpSpMkLst>
        </pc:grpChg>
        <pc:grpChg chg="add del">
          <ac:chgData name="Fabian Moosmann" userId="01f15867-6858-4908-857a-c2be23ea99c0" providerId="ADAL" clId="{EAE566E9-4E4E-47EF-A7E6-054BE7CCB50C}" dt="2021-10-20T23:53:41.521" v="57" actId="26606"/>
          <ac:grpSpMkLst>
            <pc:docMk/>
            <pc:sldMk cId="3958242953" sldId="256"/>
            <ac:grpSpMk id="32" creationId="{4B7AF231-444C-44D0-B791-BAFE395E36AC}"/>
          </ac:grpSpMkLst>
        </pc:grpChg>
        <pc:grpChg chg="add del">
          <ac:chgData name="Fabian Moosmann" userId="01f15867-6858-4908-857a-c2be23ea99c0" providerId="ADAL" clId="{EAE566E9-4E4E-47EF-A7E6-054BE7CCB50C}" dt="2021-10-20T23:53:43.210" v="59" actId="26606"/>
          <ac:grpSpMkLst>
            <pc:docMk/>
            <pc:sldMk cId="3958242953" sldId="256"/>
            <ac:grpSpMk id="41" creationId="{CD90B6BE-4608-41D2-B075-FF612C55AFCA}"/>
          </ac:grpSpMkLst>
        </pc:grpChg>
        <pc:grpChg chg="add">
          <ac:chgData name="Fabian Moosmann" userId="01f15867-6858-4908-857a-c2be23ea99c0" providerId="ADAL" clId="{EAE566E9-4E4E-47EF-A7E6-054BE7CCB50C}" dt="2021-10-20T23:54:11.633" v="66" actId="26606"/>
          <ac:grpSpMkLst>
            <pc:docMk/>
            <pc:sldMk cId="3958242953" sldId="256"/>
            <ac:grpSpMk id="44" creationId="{8F281804-17FE-49B9-9065-1A44CD473CAE}"/>
          </ac:grpSpMkLst>
        </pc:grpChg>
        <pc:picChg chg="add del mod">
          <ac:chgData name="Fabian Moosmann" userId="01f15867-6858-4908-857a-c2be23ea99c0" providerId="ADAL" clId="{EAE566E9-4E4E-47EF-A7E6-054BE7CCB50C}" dt="2021-10-20T23:53:34.013" v="45" actId="26606"/>
          <ac:picMkLst>
            <pc:docMk/>
            <pc:sldMk cId="3958242953" sldId="256"/>
            <ac:picMk id="4" creationId="{737DB2A6-583F-4D63-AEC8-D10129DABBD9}"/>
          </ac:picMkLst>
        </pc:picChg>
        <pc:picChg chg="add mod">
          <ac:chgData name="Fabian Moosmann" userId="01f15867-6858-4908-857a-c2be23ea99c0" providerId="ADAL" clId="{EAE566E9-4E4E-47EF-A7E6-054BE7CCB50C}" dt="2021-10-20T23:54:19.141" v="69" actId="27614"/>
          <ac:picMkLst>
            <pc:docMk/>
            <pc:sldMk cId="3958242953" sldId="256"/>
            <ac:picMk id="7" creationId="{1597EAEF-70B8-4D18-8BCB-B889730C2459}"/>
          </ac:picMkLst>
        </pc:picChg>
        <pc:picChg chg="add del">
          <ac:chgData name="Fabian Moosmann" userId="01f15867-6858-4908-857a-c2be23ea99c0" providerId="ADAL" clId="{EAE566E9-4E4E-47EF-A7E6-054BE7CCB50C}" dt="2021-10-20T23:53:36.827" v="49" actId="26606"/>
          <ac:picMkLst>
            <pc:docMk/>
            <pc:sldMk cId="3958242953" sldId="256"/>
            <ac:picMk id="20" creationId="{EE95A07C-493E-461F-92AB-BB9F8C2A9860}"/>
          </ac:picMkLst>
        </pc:picChg>
        <pc:picChg chg="add del">
          <ac:chgData name="Fabian Moosmann" userId="01f15867-6858-4908-857a-c2be23ea99c0" providerId="ADAL" clId="{EAE566E9-4E4E-47EF-A7E6-054BE7CCB50C}" dt="2021-10-20T23:53:37.737" v="53" actId="26606"/>
          <ac:picMkLst>
            <pc:docMk/>
            <pc:sldMk cId="3958242953" sldId="256"/>
            <ac:picMk id="24" creationId="{620DBEFD-60FC-4CCD-A9DF-909420BC546E}"/>
          </ac:picMkLst>
        </pc:picChg>
        <pc:picChg chg="add del">
          <ac:chgData name="Fabian Moosmann" userId="01f15867-6858-4908-857a-c2be23ea99c0" providerId="ADAL" clId="{EAE566E9-4E4E-47EF-A7E6-054BE7CCB50C}" dt="2021-10-20T23:53:39.371" v="55" actId="26606"/>
          <ac:picMkLst>
            <pc:docMk/>
            <pc:sldMk cId="3958242953" sldId="256"/>
            <ac:picMk id="27" creationId="{871CA8FE-1218-4A81-91E1-96C42B773E52}"/>
          </ac:picMkLst>
        </pc:picChg>
        <pc:picChg chg="add del">
          <ac:chgData name="Fabian Moosmann" userId="01f15867-6858-4908-857a-c2be23ea99c0" providerId="ADAL" clId="{EAE566E9-4E4E-47EF-A7E6-054BE7CCB50C}" dt="2021-10-20T23:53:41.521" v="57" actId="26606"/>
          <ac:picMkLst>
            <pc:docMk/>
            <pc:sldMk cId="3958242953" sldId="256"/>
            <ac:picMk id="35" creationId="{93D08C26-3842-43D6-9DEF-0F72F39C6E4C}"/>
          </ac:picMkLst>
        </pc:picChg>
        <pc:picChg chg="add del">
          <ac:chgData name="Fabian Moosmann" userId="01f15867-6858-4908-857a-c2be23ea99c0" providerId="ADAL" clId="{EAE566E9-4E4E-47EF-A7E6-054BE7CCB50C}" dt="2021-10-20T23:53:43.210" v="59" actId="26606"/>
          <ac:picMkLst>
            <pc:docMk/>
            <pc:sldMk cId="3958242953" sldId="256"/>
            <ac:picMk id="39" creationId="{8ED8CB85-C3BB-45FE-B404-4A7F70504CC2}"/>
          </ac:picMkLst>
        </pc:picChg>
        <pc:picChg chg="add del">
          <ac:chgData name="Fabian Moosmann" userId="01f15867-6858-4908-857a-c2be23ea99c0" providerId="ADAL" clId="{EAE566E9-4E4E-47EF-A7E6-054BE7CCB50C}" dt="2021-10-20T23:53:47.786" v="61" actId="26606"/>
          <ac:picMkLst>
            <pc:docMk/>
            <pc:sldMk cId="3958242953" sldId="256"/>
            <ac:picMk id="48" creationId="{896EC66A-169F-4E3E-8491-5D26E703FEE0}"/>
          </ac:picMkLst>
        </pc:picChg>
        <pc:picChg chg="add del mod">
          <ac:chgData name="Fabian Moosmann" userId="01f15867-6858-4908-857a-c2be23ea99c0" providerId="ADAL" clId="{EAE566E9-4E4E-47EF-A7E6-054BE7CCB50C}" dt="2021-10-20T23:54:04.648" v="65" actId="26606"/>
          <ac:picMkLst>
            <pc:docMk/>
            <pc:sldMk cId="3958242953" sldId="256"/>
            <ac:picMk id="54" creationId="{C2C8B61B-1BDD-42EB-B439-64E2E2E24471}"/>
          </ac:picMkLst>
        </pc:picChg>
        <pc:cxnChg chg="add del">
          <ac:chgData name="Fabian Moosmann" userId="01f15867-6858-4908-857a-c2be23ea99c0" providerId="ADAL" clId="{EAE566E9-4E4E-47EF-A7E6-054BE7CCB50C}" dt="2021-10-20T23:53:34.013" v="45" actId="26606"/>
          <ac:cxnSpMkLst>
            <pc:docMk/>
            <pc:sldMk cId="3958242953" sldId="256"/>
            <ac:cxnSpMk id="13" creationId="{16BEECB0-0766-4C59-B86E-5D26B7D8EF4D}"/>
          </ac:cxnSpMkLst>
        </pc:cxnChg>
        <pc:cxnChg chg="add del">
          <ac:chgData name="Fabian Moosmann" userId="01f15867-6858-4908-857a-c2be23ea99c0" providerId="ADAL" clId="{EAE566E9-4E4E-47EF-A7E6-054BE7CCB50C}" dt="2021-10-20T23:53:36.827" v="49" actId="26606"/>
          <ac:cxnSpMkLst>
            <pc:docMk/>
            <pc:sldMk cId="3958242953" sldId="256"/>
            <ac:cxnSpMk id="21" creationId="{56020367-4FD5-4596-8E10-C5F095CD8DBF}"/>
          </ac:cxnSpMkLst>
        </pc:cxnChg>
      </pc:sldChg>
      <pc:sldChg chg="addSp delSp modSp new mod modClrScheme chgLayout">
        <pc:chgData name="Fabian Moosmann" userId="01f15867-6858-4908-857a-c2be23ea99c0" providerId="ADAL" clId="{EAE566E9-4E4E-47EF-A7E6-054BE7CCB50C}" dt="2021-10-21T00:08:20.754" v="1108" actId="5793"/>
        <pc:sldMkLst>
          <pc:docMk/>
          <pc:sldMk cId="1232153953" sldId="257"/>
        </pc:sldMkLst>
        <pc:spChg chg="mod ord">
          <ac:chgData name="Fabian Moosmann" userId="01f15867-6858-4908-857a-c2be23ea99c0" providerId="ADAL" clId="{EAE566E9-4E4E-47EF-A7E6-054BE7CCB50C}" dt="2021-10-20T23:54:59.208" v="131" actId="20577"/>
          <ac:spMkLst>
            <pc:docMk/>
            <pc:sldMk cId="1232153953" sldId="257"/>
            <ac:spMk id="2" creationId="{F1B06801-D0AD-415D-B18E-E1DA9BD9C989}"/>
          </ac:spMkLst>
        </pc:spChg>
        <pc:spChg chg="del mod ord">
          <ac:chgData name="Fabian Moosmann" userId="01f15867-6858-4908-857a-c2be23ea99c0" providerId="ADAL" clId="{EAE566E9-4E4E-47EF-A7E6-054BE7CCB50C}" dt="2021-10-20T23:54:42.981" v="90" actId="700"/>
          <ac:spMkLst>
            <pc:docMk/>
            <pc:sldMk cId="1232153953" sldId="257"/>
            <ac:spMk id="3" creationId="{7843FB5E-E2C4-46A9-AE03-D4E0232C3DBA}"/>
          </ac:spMkLst>
        </pc:spChg>
        <pc:spChg chg="add mod ord">
          <ac:chgData name="Fabian Moosmann" userId="01f15867-6858-4908-857a-c2be23ea99c0" providerId="ADAL" clId="{EAE566E9-4E4E-47EF-A7E6-054BE7CCB50C}" dt="2021-10-21T00:08:20.754" v="1108" actId="5793"/>
          <ac:spMkLst>
            <pc:docMk/>
            <pc:sldMk cId="1232153953" sldId="257"/>
            <ac:spMk id="4" creationId="{681674C2-BD63-43FD-B056-F2C85DEE7712}"/>
          </ac:spMkLst>
        </pc:spChg>
        <pc:spChg chg="add del mod ord">
          <ac:chgData name="Fabian Moosmann" userId="01f15867-6858-4908-857a-c2be23ea99c0" providerId="ADAL" clId="{EAE566E9-4E4E-47EF-A7E6-054BE7CCB50C}" dt="2021-10-21T00:03:50.521" v="659"/>
          <ac:spMkLst>
            <pc:docMk/>
            <pc:sldMk cId="1232153953" sldId="257"/>
            <ac:spMk id="5" creationId="{B9C37197-28A6-415F-A652-ED89EDC8AD28}"/>
          </ac:spMkLst>
        </pc:spChg>
        <pc:picChg chg="add mod">
          <ac:chgData name="Fabian Moosmann" userId="01f15867-6858-4908-857a-c2be23ea99c0" providerId="ADAL" clId="{EAE566E9-4E4E-47EF-A7E6-054BE7CCB50C}" dt="2021-10-21T00:03:50.521" v="659"/>
          <ac:picMkLst>
            <pc:docMk/>
            <pc:sldMk cId="1232153953" sldId="257"/>
            <ac:picMk id="1026" creationId="{DE04A93F-F10B-4EBE-9A42-02583F455AB0}"/>
          </ac:picMkLst>
        </pc:picChg>
      </pc:sldChg>
      <pc:sldChg chg="modSp new mod">
        <pc:chgData name="Fabian Moosmann" userId="01f15867-6858-4908-857a-c2be23ea99c0" providerId="ADAL" clId="{EAE566E9-4E4E-47EF-A7E6-054BE7CCB50C}" dt="2021-10-21T00:31:32.540" v="2359" actId="20577"/>
        <pc:sldMkLst>
          <pc:docMk/>
          <pc:sldMk cId="569007443" sldId="258"/>
        </pc:sldMkLst>
        <pc:spChg chg="mod">
          <ac:chgData name="Fabian Moosmann" userId="01f15867-6858-4908-857a-c2be23ea99c0" providerId="ADAL" clId="{EAE566E9-4E4E-47EF-A7E6-054BE7CCB50C}" dt="2021-10-21T00:28:07.026" v="2152" actId="115"/>
          <ac:spMkLst>
            <pc:docMk/>
            <pc:sldMk cId="569007443" sldId="258"/>
            <ac:spMk id="2" creationId="{EEA358F0-E6E8-4CFD-AD95-C4522A2630EF}"/>
          </ac:spMkLst>
        </pc:spChg>
        <pc:spChg chg="mod">
          <ac:chgData name="Fabian Moosmann" userId="01f15867-6858-4908-857a-c2be23ea99c0" providerId="ADAL" clId="{EAE566E9-4E4E-47EF-A7E6-054BE7CCB50C}" dt="2021-10-21T00:31:32.540" v="2359" actId="20577"/>
          <ac:spMkLst>
            <pc:docMk/>
            <pc:sldMk cId="569007443" sldId="258"/>
            <ac:spMk id="3" creationId="{57C54E95-47CB-4B9A-823E-0643016010F0}"/>
          </ac:spMkLst>
        </pc:spChg>
      </pc:sldChg>
      <pc:sldChg chg="modSp new mod ord">
        <pc:chgData name="Fabian Moosmann" userId="01f15867-6858-4908-857a-c2be23ea99c0" providerId="ADAL" clId="{EAE566E9-4E4E-47EF-A7E6-054BE7CCB50C}" dt="2021-10-21T00:51:04.348" v="2468" actId="20577"/>
        <pc:sldMkLst>
          <pc:docMk/>
          <pc:sldMk cId="666525889" sldId="259"/>
        </pc:sldMkLst>
        <pc:spChg chg="mod">
          <ac:chgData name="Fabian Moosmann" userId="01f15867-6858-4908-857a-c2be23ea99c0" providerId="ADAL" clId="{EAE566E9-4E4E-47EF-A7E6-054BE7CCB50C}" dt="2021-10-21T00:17:06.144" v="2016" actId="20577"/>
          <ac:spMkLst>
            <pc:docMk/>
            <pc:sldMk cId="666525889" sldId="259"/>
            <ac:spMk id="2" creationId="{AFD0ECE7-5CE8-4757-A439-514D736C25D4}"/>
          </ac:spMkLst>
        </pc:spChg>
        <pc:spChg chg="mod">
          <ac:chgData name="Fabian Moosmann" userId="01f15867-6858-4908-857a-c2be23ea99c0" providerId="ADAL" clId="{EAE566E9-4E4E-47EF-A7E6-054BE7CCB50C}" dt="2021-10-21T00:51:04.348" v="2468" actId="20577"/>
          <ac:spMkLst>
            <pc:docMk/>
            <pc:sldMk cId="666525889" sldId="259"/>
            <ac:spMk id="3" creationId="{C51889B2-19E2-4490-899C-687B542307DE}"/>
          </ac:spMkLst>
        </pc:spChg>
      </pc:sldChg>
      <pc:sldChg chg="addSp delSp modSp new mod modClrScheme chgLayout">
        <pc:chgData name="Fabian Moosmann" userId="01f15867-6858-4908-857a-c2be23ea99c0" providerId="ADAL" clId="{EAE566E9-4E4E-47EF-A7E6-054BE7CCB50C}" dt="2021-10-21T00:55:24.819" v="2528"/>
        <pc:sldMkLst>
          <pc:docMk/>
          <pc:sldMk cId="334496902" sldId="260"/>
        </pc:sldMkLst>
        <pc:spChg chg="mod ord">
          <ac:chgData name="Fabian Moosmann" userId="01f15867-6858-4908-857a-c2be23ea99c0" providerId="ADAL" clId="{EAE566E9-4E4E-47EF-A7E6-054BE7CCB50C}" dt="2021-10-21T00:50:34.619" v="2456" actId="700"/>
          <ac:spMkLst>
            <pc:docMk/>
            <pc:sldMk cId="334496902" sldId="260"/>
            <ac:spMk id="2" creationId="{99B3B3F8-DD0E-472A-81EF-E9FF84E5A294}"/>
          </ac:spMkLst>
        </pc:spChg>
        <pc:spChg chg="mod ord">
          <ac:chgData name="Fabian Moosmann" userId="01f15867-6858-4908-857a-c2be23ea99c0" providerId="ADAL" clId="{EAE566E9-4E4E-47EF-A7E6-054BE7CCB50C}" dt="2021-10-21T00:50:34.619" v="2456" actId="700"/>
          <ac:spMkLst>
            <pc:docMk/>
            <pc:sldMk cId="334496902" sldId="260"/>
            <ac:spMk id="3" creationId="{7956D9C6-35CC-4CA5-A769-991F250A9A56}"/>
          </ac:spMkLst>
        </pc:spChg>
        <pc:spChg chg="add del mod ord">
          <ac:chgData name="Fabian Moosmann" userId="01f15867-6858-4908-857a-c2be23ea99c0" providerId="ADAL" clId="{EAE566E9-4E4E-47EF-A7E6-054BE7CCB50C}" dt="2021-10-21T00:55:24.819" v="2528"/>
          <ac:spMkLst>
            <pc:docMk/>
            <pc:sldMk cId="334496902" sldId="260"/>
            <ac:spMk id="4" creationId="{1A1C7A12-3C6F-43C7-81E9-750735204AAC}"/>
          </ac:spMkLst>
        </pc:spChg>
        <pc:picChg chg="add mod">
          <ac:chgData name="Fabian Moosmann" userId="01f15867-6858-4908-857a-c2be23ea99c0" providerId="ADAL" clId="{EAE566E9-4E4E-47EF-A7E6-054BE7CCB50C}" dt="2021-10-21T00:55:24.819" v="2528"/>
          <ac:picMkLst>
            <pc:docMk/>
            <pc:sldMk cId="334496902" sldId="260"/>
            <ac:picMk id="2050" creationId="{4E572B2F-D882-4F92-B638-69697E7526C2}"/>
          </ac:picMkLst>
        </pc:picChg>
      </pc:sldChg>
      <pc:sldChg chg="modSp new mod">
        <pc:chgData name="Fabian Moosmann" userId="01f15867-6858-4908-857a-c2be23ea99c0" providerId="ADAL" clId="{EAE566E9-4E4E-47EF-A7E6-054BE7CCB50C}" dt="2021-10-21T00:52:04.355" v="2480" actId="20577"/>
        <pc:sldMkLst>
          <pc:docMk/>
          <pc:sldMk cId="2554126180" sldId="261"/>
        </pc:sldMkLst>
        <pc:spChg chg="mod">
          <ac:chgData name="Fabian Moosmann" userId="01f15867-6858-4908-857a-c2be23ea99c0" providerId="ADAL" clId="{EAE566E9-4E4E-47EF-A7E6-054BE7CCB50C}" dt="2021-10-21T00:51:51.220" v="2478" actId="27636"/>
          <ac:spMkLst>
            <pc:docMk/>
            <pc:sldMk cId="2554126180" sldId="261"/>
            <ac:spMk id="2" creationId="{4AC227EE-F0CB-4091-A667-57B335DE7589}"/>
          </ac:spMkLst>
        </pc:spChg>
        <pc:spChg chg="mod">
          <ac:chgData name="Fabian Moosmann" userId="01f15867-6858-4908-857a-c2be23ea99c0" providerId="ADAL" clId="{EAE566E9-4E4E-47EF-A7E6-054BE7CCB50C}" dt="2021-10-21T00:52:04.355" v="2480" actId="20577"/>
          <ac:spMkLst>
            <pc:docMk/>
            <pc:sldMk cId="2554126180" sldId="261"/>
            <ac:spMk id="3" creationId="{248F5A7A-C7F1-4193-88D9-F18E5476FFC1}"/>
          </ac:spMkLst>
        </pc:spChg>
      </pc:sldChg>
      <pc:sldChg chg="modSp new mod">
        <pc:chgData name="Fabian Moosmann" userId="01f15867-6858-4908-857a-c2be23ea99c0" providerId="ADAL" clId="{EAE566E9-4E4E-47EF-A7E6-054BE7CCB50C}" dt="2021-10-21T00:53:58.898" v="2511" actId="20577"/>
        <pc:sldMkLst>
          <pc:docMk/>
          <pc:sldMk cId="1235071465" sldId="262"/>
        </pc:sldMkLst>
        <pc:spChg chg="mod">
          <ac:chgData name="Fabian Moosmann" userId="01f15867-6858-4908-857a-c2be23ea99c0" providerId="ADAL" clId="{EAE566E9-4E4E-47EF-A7E6-054BE7CCB50C}" dt="2021-10-21T00:53:58.898" v="2511" actId="20577"/>
          <ac:spMkLst>
            <pc:docMk/>
            <pc:sldMk cId="1235071465" sldId="262"/>
            <ac:spMk id="2" creationId="{FEEADD71-7EDB-41AD-BC24-06EC4D9A2C32}"/>
          </ac:spMkLst>
        </pc:spChg>
      </pc:sldChg>
      <pc:sldChg chg="modSp new mod">
        <pc:chgData name="Fabian Moosmann" userId="01f15867-6858-4908-857a-c2be23ea99c0" providerId="ADAL" clId="{EAE566E9-4E4E-47EF-A7E6-054BE7CCB50C}" dt="2021-10-21T00:54:40.124" v="2527" actId="20577"/>
        <pc:sldMkLst>
          <pc:docMk/>
          <pc:sldMk cId="4165230607" sldId="263"/>
        </pc:sldMkLst>
        <pc:spChg chg="mod">
          <ac:chgData name="Fabian Moosmann" userId="01f15867-6858-4908-857a-c2be23ea99c0" providerId="ADAL" clId="{EAE566E9-4E4E-47EF-A7E6-054BE7CCB50C}" dt="2021-10-21T00:54:40.124" v="2527" actId="20577"/>
          <ac:spMkLst>
            <pc:docMk/>
            <pc:sldMk cId="4165230607" sldId="263"/>
            <ac:spMk id="2" creationId="{B4123761-F099-4229-8CB4-79B0529C6764}"/>
          </ac:spMkLst>
        </pc:spChg>
      </pc:sldChg>
      <pc:sldChg chg="addSp delSp modSp new mod">
        <pc:chgData name="Fabian Moosmann" userId="01f15867-6858-4908-857a-c2be23ea99c0" providerId="ADAL" clId="{EAE566E9-4E4E-47EF-A7E6-054BE7CCB50C}" dt="2021-10-24T17:39:23.388" v="2866" actId="5793"/>
        <pc:sldMkLst>
          <pc:docMk/>
          <pc:sldMk cId="3385188779" sldId="264"/>
        </pc:sldMkLst>
        <pc:spChg chg="mod">
          <ac:chgData name="Fabian Moosmann" userId="01f15867-6858-4908-857a-c2be23ea99c0" providerId="ADAL" clId="{EAE566E9-4E4E-47EF-A7E6-054BE7CCB50C}" dt="2021-10-21T00:56:23.443" v="2544" actId="20577"/>
          <ac:spMkLst>
            <pc:docMk/>
            <pc:sldMk cId="3385188779" sldId="264"/>
            <ac:spMk id="2" creationId="{DC9D9D75-1316-4445-BE89-918EBEE6152B}"/>
          </ac:spMkLst>
        </pc:spChg>
        <pc:spChg chg="mod">
          <ac:chgData name="Fabian Moosmann" userId="01f15867-6858-4908-857a-c2be23ea99c0" providerId="ADAL" clId="{EAE566E9-4E4E-47EF-A7E6-054BE7CCB50C}" dt="2021-10-24T17:39:23.388" v="2866" actId="5793"/>
          <ac:spMkLst>
            <pc:docMk/>
            <pc:sldMk cId="3385188779" sldId="264"/>
            <ac:spMk id="3" creationId="{C695F049-3130-4D5F-8C08-6BE21FDA2E66}"/>
          </ac:spMkLst>
        </pc:spChg>
        <pc:spChg chg="del">
          <ac:chgData name="Fabian Moosmann" userId="01f15867-6858-4908-857a-c2be23ea99c0" providerId="ADAL" clId="{EAE566E9-4E4E-47EF-A7E6-054BE7CCB50C}" dt="2021-10-21T00:57:19.300" v="2657"/>
          <ac:spMkLst>
            <pc:docMk/>
            <pc:sldMk cId="3385188779" sldId="264"/>
            <ac:spMk id="4" creationId="{DE3CC76D-4CB3-4F1E-8E84-83A61FAB207A}"/>
          </ac:spMkLst>
        </pc:spChg>
        <pc:picChg chg="add mod">
          <ac:chgData name="Fabian Moosmann" userId="01f15867-6858-4908-857a-c2be23ea99c0" providerId="ADAL" clId="{EAE566E9-4E4E-47EF-A7E6-054BE7CCB50C}" dt="2021-10-24T17:39:01.448" v="2856" actId="1076"/>
          <ac:picMkLst>
            <pc:docMk/>
            <pc:sldMk cId="3385188779" sldId="264"/>
            <ac:picMk id="1026" creationId="{DB503ECE-8127-4802-8D5C-4FEBBFD911E4}"/>
          </ac:picMkLst>
        </pc:picChg>
        <pc:picChg chg="add mod">
          <ac:chgData name="Fabian Moosmann" userId="01f15867-6858-4908-857a-c2be23ea99c0" providerId="ADAL" clId="{EAE566E9-4E4E-47EF-A7E6-054BE7CCB50C}" dt="2021-10-24T17:39:08.245" v="2860" actId="1076"/>
          <ac:picMkLst>
            <pc:docMk/>
            <pc:sldMk cId="3385188779" sldId="264"/>
            <ac:picMk id="3074" creationId="{4827C180-206D-4B7F-9EF4-312917BA3E00}"/>
          </ac:picMkLst>
        </pc:picChg>
      </pc:sldChg>
      <pc:sldChg chg="modSp new mod">
        <pc:chgData name="Fabian Moosmann" userId="01f15867-6858-4908-857a-c2be23ea99c0" providerId="ADAL" clId="{EAE566E9-4E4E-47EF-A7E6-054BE7CCB50C}" dt="2021-10-21T01:00:54.850" v="2829" actId="20577"/>
        <pc:sldMkLst>
          <pc:docMk/>
          <pc:sldMk cId="1040598719" sldId="265"/>
        </pc:sldMkLst>
        <pc:spChg chg="mod">
          <ac:chgData name="Fabian Moosmann" userId="01f15867-6858-4908-857a-c2be23ea99c0" providerId="ADAL" clId="{EAE566E9-4E4E-47EF-A7E6-054BE7CCB50C}" dt="2021-10-21T00:58:41.164" v="2709" actId="313"/>
          <ac:spMkLst>
            <pc:docMk/>
            <pc:sldMk cId="1040598719" sldId="265"/>
            <ac:spMk id="2" creationId="{FA01776A-0F82-42DA-BFE3-68A3756E7D12}"/>
          </ac:spMkLst>
        </pc:spChg>
        <pc:spChg chg="mod">
          <ac:chgData name="Fabian Moosmann" userId="01f15867-6858-4908-857a-c2be23ea99c0" providerId="ADAL" clId="{EAE566E9-4E4E-47EF-A7E6-054BE7CCB50C}" dt="2021-10-21T01:00:54.850" v="2829" actId="20577"/>
          <ac:spMkLst>
            <pc:docMk/>
            <pc:sldMk cId="1040598719" sldId="265"/>
            <ac:spMk id="3" creationId="{5266DCCD-9D81-453D-85E5-18B336C761DE}"/>
          </ac:spMkLst>
        </pc:spChg>
        <pc:spChg chg="mod">
          <ac:chgData name="Fabian Moosmann" userId="01f15867-6858-4908-857a-c2be23ea99c0" providerId="ADAL" clId="{EAE566E9-4E4E-47EF-A7E6-054BE7CCB50C}" dt="2021-10-21T01:00:15.767" v="2793" actId="27636"/>
          <ac:spMkLst>
            <pc:docMk/>
            <pc:sldMk cId="1040598719" sldId="265"/>
            <ac:spMk id="4" creationId="{CD20164B-91C8-4DA6-BF2C-370CBA7680F7}"/>
          </ac:spMkLst>
        </pc:spChg>
      </pc:sldChg>
      <pc:sldChg chg="addSp delSp modSp new mod">
        <pc:chgData name="Fabian Moosmann" userId="01f15867-6858-4908-857a-c2be23ea99c0" providerId="ADAL" clId="{EAE566E9-4E4E-47EF-A7E6-054BE7CCB50C}" dt="2021-10-24T12:22:12.895" v="2850" actId="20577"/>
        <pc:sldMkLst>
          <pc:docMk/>
          <pc:sldMk cId="1934809662" sldId="266"/>
        </pc:sldMkLst>
        <pc:spChg chg="del">
          <ac:chgData name="Fabian Moosmann" userId="01f15867-6858-4908-857a-c2be23ea99c0" providerId="ADAL" clId="{EAE566E9-4E4E-47EF-A7E6-054BE7CCB50C}" dt="2021-10-24T12:21:36.983" v="2831"/>
          <ac:spMkLst>
            <pc:docMk/>
            <pc:sldMk cId="1934809662" sldId="266"/>
            <ac:spMk id="3" creationId="{487FE961-22EA-4E7B-9E4B-F5DD3E1D3C8A}"/>
          </ac:spMkLst>
        </pc:spChg>
        <pc:spChg chg="mod">
          <ac:chgData name="Fabian Moosmann" userId="01f15867-6858-4908-857a-c2be23ea99c0" providerId="ADAL" clId="{EAE566E9-4E4E-47EF-A7E6-054BE7CCB50C}" dt="2021-10-24T12:22:12.895" v="2850" actId="20577"/>
          <ac:spMkLst>
            <pc:docMk/>
            <pc:sldMk cId="1934809662" sldId="266"/>
            <ac:spMk id="4" creationId="{C6855D4C-0133-41AE-BBD3-C778AFD2A368}"/>
          </ac:spMkLst>
        </pc:spChg>
        <pc:picChg chg="add mod">
          <ac:chgData name="Fabian Moosmann" userId="01f15867-6858-4908-857a-c2be23ea99c0" providerId="ADAL" clId="{EAE566E9-4E4E-47EF-A7E6-054BE7CCB50C}" dt="2021-10-24T12:21:36.983" v="2831"/>
          <ac:picMkLst>
            <pc:docMk/>
            <pc:sldMk cId="1934809662" sldId="266"/>
            <ac:picMk id="1026" creationId="{F02B7799-9602-48F0-BA46-6AC1AC3D75B1}"/>
          </ac:picMkLst>
        </pc:picChg>
      </pc:sldChg>
      <pc:sldMasterChg chg="add del addSldLayout delSldLayout">
        <pc:chgData name="Fabian Moosmann" userId="01f15867-6858-4908-857a-c2be23ea99c0" providerId="ADAL" clId="{EAE566E9-4E4E-47EF-A7E6-054BE7CCB50C}" dt="2021-10-20T23:54:11.633" v="66" actId="26606"/>
        <pc:sldMasterMkLst>
          <pc:docMk/>
          <pc:sldMasterMk cId="2729641370" sldId="2147483648"/>
        </pc:sldMasterMkLst>
        <pc:sldLayoutChg chg="add del">
          <pc:chgData name="Fabian Moosmann" userId="01f15867-6858-4908-857a-c2be23ea99c0" providerId="ADAL" clId="{EAE566E9-4E4E-47EF-A7E6-054BE7CCB50C}" dt="2021-10-20T23:54:11.633" v="66" actId="26606"/>
          <pc:sldLayoutMkLst>
            <pc:docMk/>
            <pc:sldMasterMk cId="2729641370" sldId="2147483648"/>
            <pc:sldLayoutMk cId="1504901018" sldId="2147483649"/>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1507502090" sldId="2147483650"/>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166942304" sldId="2147483651"/>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937001615" sldId="2147483652"/>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1734323899" sldId="2147483653"/>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3488306491" sldId="2147483654"/>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3744333157" sldId="2147483655"/>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1073571130" sldId="2147483656"/>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2448910940" sldId="2147483657"/>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25209712" sldId="2147483658"/>
          </pc:sldLayoutMkLst>
        </pc:sldLayoutChg>
        <pc:sldLayoutChg chg="add del">
          <pc:chgData name="Fabian Moosmann" userId="01f15867-6858-4908-857a-c2be23ea99c0" providerId="ADAL" clId="{EAE566E9-4E4E-47EF-A7E6-054BE7CCB50C}" dt="2021-10-20T23:54:11.633" v="66" actId="26606"/>
          <pc:sldLayoutMkLst>
            <pc:docMk/>
            <pc:sldMasterMk cId="2729641370" sldId="2147483648"/>
            <pc:sldLayoutMk cId="2231751363" sldId="2147483659"/>
          </pc:sldLayoutMkLst>
        </pc:sldLayoutChg>
      </pc:sldMasterChg>
      <pc:sldMasterChg chg="add replId addSldLayout">
        <pc:chgData name="Fabian Moosmann" userId="01f15867-6858-4908-857a-c2be23ea99c0" providerId="ADAL" clId="{EAE566E9-4E4E-47EF-A7E6-054BE7CCB50C}" dt="2021-10-20T23:54:11.633" v="66" actId="26606"/>
        <pc:sldMasterMkLst>
          <pc:docMk/>
          <pc:sldMasterMk cId="341675685" sldId="2147483660"/>
        </pc:sldMasterMkLst>
        <pc:sldLayoutChg chg="add">
          <pc:chgData name="Fabian Moosmann" userId="01f15867-6858-4908-857a-c2be23ea99c0" providerId="ADAL" clId="{EAE566E9-4E4E-47EF-A7E6-054BE7CCB50C}" dt="2021-10-20T23:54:11.633" v="66" actId="26606"/>
          <pc:sldLayoutMkLst>
            <pc:docMk/>
            <pc:sldMasterMk cId="341675685" sldId="2147483660"/>
            <pc:sldLayoutMk cId="3976443931" sldId="2147483661"/>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3163239306" sldId="2147483662"/>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674933748" sldId="2147483663"/>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3931729023" sldId="2147483664"/>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3485057733" sldId="2147483665"/>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2932695268" sldId="2147483666"/>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4289701352" sldId="2147483667"/>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1876807037" sldId="2147483668"/>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1621190228" sldId="2147483669"/>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4196501208" sldId="2147483670"/>
          </pc:sldLayoutMkLst>
        </pc:sldLayoutChg>
        <pc:sldLayoutChg chg="add replId">
          <pc:chgData name="Fabian Moosmann" userId="01f15867-6858-4908-857a-c2be23ea99c0" providerId="ADAL" clId="{EAE566E9-4E4E-47EF-A7E6-054BE7CCB50C}" dt="2021-10-20T23:54:11.633" v="66" actId="26606"/>
          <pc:sldLayoutMkLst>
            <pc:docMk/>
            <pc:sldMasterMk cId="341675685" sldId="2147483660"/>
            <pc:sldLayoutMk cId="1251190814" sldId="2147483671"/>
          </pc:sldLayoutMkLst>
        </pc:sldLayoutChg>
      </pc:sldMasterChg>
      <pc:sldMasterChg chg="add del replId addSldLayout delSldLayout">
        <pc:chgData name="Fabian Moosmann" userId="01f15867-6858-4908-857a-c2be23ea99c0" providerId="ADAL" clId="{EAE566E9-4E4E-47EF-A7E6-054BE7CCB50C}" dt="2021-10-20T23:53:34.013" v="45" actId="26606"/>
        <pc:sldMasterMkLst>
          <pc:docMk/>
          <pc:sldMasterMk cId="1076578197" sldId="2147483660"/>
        </pc:sldMasterMkLst>
        <pc:sldLayoutChg chg="add del">
          <pc:chgData name="Fabian Moosmann" userId="01f15867-6858-4908-857a-c2be23ea99c0" providerId="ADAL" clId="{EAE566E9-4E4E-47EF-A7E6-054BE7CCB50C}" dt="2021-10-20T23:53:34.013" v="45" actId="26606"/>
          <pc:sldLayoutMkLst>
            <pc:docMk/>
            <pc:sldMasterMk cId="1076578197" sldId="2147483660"/>
            <pc:sldLayoutMk cId="2544633949" sldId="2147483661"/>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294683351" sldId="2147483662"/>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4207180004" sldId="2147483663"/>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170622433" sldId="2147483664"/>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2961673314" sldId="2147483665"/>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130924649" sldId="2147483666"/>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837561295" sldId="2147483667"/>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3281775032" sldId="2147483668"/>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2663408606" sldId="2147483669"/>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3212866393" sldId="2147483670"/>
          </pc:sldLayoutMkLst>
        </pc:sldLayoutChg>
        <pc:sldLayoutChg chg="add del replId">
          <pc:chgData name="Fabian Moosmann" userId="01f15867-6858-4908-857a-c2be23ea99c0" providerId="ADAL" clId="{EAE566E9-4E4E-47EF-A7E6-054BE7CCB50C}" dt="2021-10-20T23:53:34.013" v="45" actId="26606"/>
          <pc:sldLayoutMkLst>
            <pc:docMk/>
            <pc:sldMasterMk cId="1076578197" sldId="2147483660"/>
            <pc:sldLayoutMk cId="2573796274" sldId="2147483671"/>
          </pc:sldLayoutMkLst>
        </pc:sldLayoutChg>
      </pc:sldMasterChg>
      <pc:sldMasterChg chg="add del replId addSldLayout delSldLayout">
        <pc:chgData name="Fabian Moosmann" userId="01f15867-6858-4908-857a-c2be23ea99c0" providerId="ADAL" clId="{EAE566E9-4E4E-47EF-A7E6-054BE7CCB50C}" dt="2021-10-20T23:54:04.648" v="65" actId="26606"/>
        <pc:sldMasterMkLst>
          <pc:docMk/>
          <pc:sldMasterMk cId="3736030434" sldId="2147483660"/>
        </pc:sldMasterMkLst>
        <pc:sldLayoutChg chg="add del">
          <pc:chgData name="Fabian Moosmann" userId="01f15867-6858-4908-857a-c2be23ea99c0" providerId="ADAL" clId="{EAE566E9-4E4E-47EF-A7E6-054BE7CCB50C}" dt="2021-10-20T23:54:04.648" v="65" actId="26606"/>
          <pc:sldLayoutMkLst>
            <pc:docMk/>
            <pc:sldMasterMk cId="3736030434" sldId="2147483660"/>
            <pc:sldLayoutMk cId="3456611925" sldId="2147483661"/>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2027456159" sldId="2147483662"/>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3813706443" sldId="2147483663"/>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3622377826" sldId="2147483664"/>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2855867868" sldId="2147483665"/>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1016795593" sldId="2147483666"/>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824837481" sldId="2147483667"/>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1622817021" sldId="2147483668"/>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1205162795" sldId="2147483669"/>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148717091" sldId="2147483670"/>
          </pc:sldLayoutMkLst>
        </pc:sldLayoutChg>
        <pc:sldLayoutChg chg="add del replId">
          <pc:chgData name="Fabian Moosmann" userId="01f15867-6858-4908-857a-c2be23ea99c0" providerId="ADAL" clId="{EAE566E9-4E4E-47EF-A7E6-054BE7CCB50C}" dt="2021-10-20T23:54:04.648" v="65" actId="26606"/>
          <pc:sldLayoutMkLst>
            <pc:docMk/>
            <pc:sldMasterMk cId="3736030434" sldId="2147483660"/>
            <pc:sldLayoutMk cId="1094578288" sldId="2147483671"/>
          </pc:sldLayoutMkLst>
        </pc:sldLayoutChg>
      </pc:sldMasterChg>
      <pc:sldMasterChg chg="add del addSldLayout delSldLayout">
        <pc:chgData name="Fabian Moosmann" userId="01f15867-6858-4908-857a-c2be23ea99c0" providerId="ADAL" clId="{EAE566E9-4E4E-47EF-A7E6-054BE7CCB50C}" dt="2021-10-20T23:53:36.827" v="49" actId="26606"/>
        <pc:sldMasterMkLst>
          <pc:docMk/>
          <pc:sldMasterMk cId="3301555348" sldId="2147483673"/>
        </pc:sldMasterMkLst>
        <pc:sldLayoutChg chg="add del">
          <pc:chgData name="Fabian Moosmann" userId="01f15867-6858-4908-857a-c2be23ea99c0" providerId="ADAL" clId="{EAE566E9-4E4E-47EF-A7E6-054BE7CCB50C}" dt="2021-10-20T23:53:36.827" v="49" actId="26606"/>
          <pc:sldLayoutMkLst>
            <pc:docMk/>
            <pc:sldMasterMk cId="3301555348" sldId="2147483673"/>
            <pc:sldLayoutMk cId="1302120181" sldId="2147483662"/>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90778863" sldId="2147483663"/>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2629576433" sldId="2147483664"/>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2821684679" sldId="2147483665"/>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1256589397" sldId="2147483666"/>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2438290886" sldId="2147483667"/>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586843369" sldId="2147483668"/>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3684438341" sldId="2147483669"/>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1040372749" sldId="2147483670"/>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2705095990" sldId="2147483671"/>
          </pc:sldLayoutMkLst>
        </pc:sldLayoutChg>
        <pc:sldLayoutChg chg="add del">
          <pc:chgData name="Fabian Moosmann" userId="01f15867-6858-4908-857a-c2be23ea99c0" providerId="ADAL" clId="{EAE566E9-4E4E-47EF-A7E6-054BE7CCB50C}" dt="2021-10-20T23:53:36.827" v="49" actId="26606"/>
          <pc:sldLayoutMkLst>
            <pc:docMk/>
            <pc:sldMasterMk cId="3301555348" sldId="2147483673"/>
            <pc:sldLayoutMk cId="1657620734" sldId="2147483672"/>
          </pc:sldLayoutMkLst>
        </pc:sldLayoutChg>
      </pc:sldMasterChg>
      <pc:sldMasterChg chg="add del addSldLayout delSldLayout">
        <pc:chgData name="Fabian Moosmann" userId="01f15867-6858-4908-857a-c2be23ea99c0" providerId="ADAL" clId="{EAE566E9-4E4E-47EF-A7E6-054BE7CCB50C}" dt="2021-10-20T23:53:37.737" v="53" actId="26606"/>
        <pc:sldMasterMkLst>
          <pc:docMk/>
          <pc:sldMasterMk cId="286063387" sldId="2147483687"/>
        </pc:sldMasterMkLst>
        <pc:sldLayoutChg chg="add del">
          <pc:chgData name="Fabian Moosmann" userId="01f15867-6858-4908-857a-c2be23ea99c0" providerId="ADAL" clId="{EAE566E9-4E4E-47EF-A7E6-054BE7CCB50C}" dt="2021-10-20T23:53:37.737" v="53" actId="26606"/>
          <pc:sldLayoutMkLst>
            <pc:docMk/>
            <pc:sldMasterMk cId="286063387" sldId="2147483687"/>
            <pc:sldLayoutMk cId="3993373" sldId="2147483675"/>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804195078" sldId="2147483676"/>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1910930631" sldId="2147483677"/>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1466619290" sldId="2147483678"/>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3723538826" sldId="2147483679"/>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3672060403" sldId="2147483680"/>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27445605" sldId="2147483681"/>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3841495995" sldId="2147483682"/>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1888376068" sldId="2147483683"/>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2444067115" sldId="2147483684"/>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258182836" sldId="2147483685"/>
          </pc:sldLayoutMkLst>
        </pc:sldLayoutChg>
        <pc:sldLayoutChg chg="add del">
          <pc:chgData name="Fabian Moosmann" userId="01f15867-6858-4908-857a-c2be23ea99c0" providerId="ADAL" clId="{EAE566E9-4E4E-47EF-A7E6-054BE7CCB50C}" dt="2021-10-20T23:53:37.737" v="53" actId="26606"/>
          <pc:sldLayoutMkLst>
            <pc:docMk/>
            <pc:sldMasterMk cId="286063387" sldId="2147483687"/>
            <pc:sldLayoutMk cId="2239625523" sldId="2147483686"/>
          </pc:sldLayoutMkLst>
        </pc:sldLayoutChg>
      </pc:sldMasterChg>
      <pc:sldMasterChg chg="add del addSldLayout delSldLayout">
        <pc:chgData name="Fabian Moosmann" userId="01f15867-6858-4908-857a-c2be23ea99c0" providerId="ADAL" clId="{EAE566E9-4E4E-47EF-A7E6-054BE7CCB50C}" dt="2021-10-20T23:53:39.371" v="55" actId="26606"/>
        <pc:sldMasterMkLst>
          <pc:docMk/>
          <pc:sldMasterMk cId="2946964229" sldId="2147483700"/>
        </pc:sldMasterMkLst>
        <pc:sldLayoutChg chg="add del">
          <pc:chgData name="Fabian Moosmann" userId="01f15867-6858-4908-857a-c2be23ea99c0" providerId="ADAL" clId="{EAE566E9-4E4E-47EF-A7E6-054BE7CCB50C}" dt="2021-10-20T23:53:39.371" v="55" actId="26606"/>
          <pc:sldLayoutMkLst>
            <pc:docMk/>
            <pc:sldMasterMk cId="2946964229" sldId="2147483700"/>
            <pc:sldLayoutMk cId="3004780657" sldId="2147483689"/>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3030594192" sldId="2147483690"/>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300423372" sldId="2147483691"/>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2997980959" sldId="2147483692"/>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499089839" sldId="2147483693"/>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1293255238" sldId="2147483694"/>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2776525371" sldId="2147483695"/>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1831583642" sldId="2147483696"/>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3815501163" sldId="2147483697"/>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1963639986" sldId="2147483698"/>
          </pc:sldLayoutMkLst>
        </pc:sldLayoutChg>
        <pc:sldLayoutChg chg="add del">
          <pc:chgData name="Fabian Moosmann" userId="01f15867-6858-4908-857a-c2be23ea99c0" providerId="ADAL" clId="{EAE566E9-4E4E-47EF-A7E6-054BE7CCB50C}" dt="2021-10-20T23:53:39.371" v="55" actId="26606"/>
          <pc:sldLayoutMkLst>
            <pc:docMk/>
            <pc:sldMasterMk cId="2946964229" sldId="2147483700"/>
            <pc:sldLayoutMk cId="1046670675" sldId="2147483699"/>
          </pc:sldLayoutMkLst>
        </pc:sldLayoutChg>
      </pc:sldMasterChg>
      <pc:sldMasterChg chg="add del addSldLayout delSldLayout">
        <pc:chgData name="Fabian Moosmann" userId="01f15867-6858-4908-857a-c2be23ea99c0" providerId="ADAL" clId="{EAE566E9-4E4E-47EF-A7E6-054BE7CCB50C}" dt="2021-10-20T23:53:41.521" v="57" actId="26606"/>
        <pc:sldMasterMkLst>
          <pc:docMk/>
          <pc:sldMasterMk cId="3317045921" sldId="2147483713"/>
        </pc:sldMasterMkLst>
        <pc:sldLayoutChg chg="add del">
          <pc:chgData name="Fabian Moosmann" userId="01f15867-6858-4908-857a-c2be23ea99c0" providerId="ADAL" clId="{EAE566E9-4E4E-47EF-A7E6-054BE7CCB50C}" dt="2021-10-20T23:53:41.521" v="57" actId="26606"/>
          <pc:sldLayoutMkLst>
            <pc:docMk/>
            <pc:sldMasterMk cId="3317045921" sldId="2147483713"/>
            <pc:sldLayoutMk cId="2338442989" sldId="2147483702"/>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3652124783" sldId="2147483703"/>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1115417012" sldId="2147483704"/>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4170790598" sldId="2147483705"/>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3256460366" sldId="2147483706"/>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2493229563" sldId="2147483707"/>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2839601220" sldId="2147483708"/>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2782781664" sldId="2147483709"/>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1554220583" sldId="2147483710"/>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2377952230" sldId="2147483711"/>
          </pc:sldLayoutMkLst>
        </pc:sldLayoutChg>
        <pc:sldLayoutChg chg="add del">
          <pc:chgData name="Fabian Moosmann" userId="01f15867-6858-4908-857a-c2be23ea99c0" providerId="ADAL" clId="{EAE566E9-4E4E-47EF-A7E6-054BE7CCB50C}" dt="2021-10-20T23:53:41.521" v="57" actId="26606"/>
          <pc:sldLayoutMkLst>
            <pc:docMk/>
            <pc:sldMasterMk cId="3317045921" sldId="2147483713"/>
            <pc:sldLayoutMk cId="2181278442" sldId="2147483712"/>
          </pc:sldLayoutMkLst>
        </pc:sldLayoutChg>
      </pc:sldMasterChg>
      <pc:sldMasterChg chg="add del addSldLayout delSldLayout">
        <pc:chgData name="Fabian Moosmann" userId="01f15867-6858-4908-857a-c2be23ea99c0" providerId="ADAL" clId="{EAE566E9-4E4E-47EF-A7E6-054BE7CCB50C}" dt="2021-10-20T23:53:43.210" v="59" actId="26606"/>
        <pc:sldMasterMkLst>
          <pc:docMk/>
          <pc:sldMasterMk cId="4117797089" sldId="2147483726"/>
        </pc:sldMasterMkLst>
        <pc:sldLayoutChg chg="add del">
          <pc:chgData name="Fabian Moosmann" userId="01f15867-6858-4908-857a-c2be23ea99c0" providerId="ADAL" clId="{EAE566E9-4E4E-47EF-A7E6-054BE7CCB50C}" dt="2021-10-20T23:53:43.210" v="59" actId="26606"/>
          <pc:sldLayoutMkLst>
            <pc:docMk/>
            <pc:sldMasterMk cId="4117797089" sldId="2147483726"/>
            <pc:sldLayoutMk cId="160079558" sldId="2147483715"/>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4158945362" sldId="2147483716"/>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3545166678" sldId="2147483717"/>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1700400559" sldId="2147483718"/>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2918472785" sldId="2147483719"/>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32420126" sldId="2147483720"/>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634482688" sldId="2147483721"/>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2930257867" sldId="2147483722"/>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1767161486" sldId="2147483723"/>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2452358400" sldId="2147483724"/>
          </pc:sldLayoutMkLst>
        </pc:sldLayoutChg>
        <pc:sldLayoutChg chg="add del">
          <pc:chgData name="Fabian Moosmann" userId="01f15867-6858-4908-857a-c2be23ea99c0" providerId="ADAL" clId="{EAE566E9-4E4E-47EF-A7E6-054BE7CCB50C}" dt="2021-10-20T23:53:43.210" v="59" actId="26606"/>
          <pc:sldLayoutMkLst>
            <pc:docMk/>
            <pc:sldMasterMk cId="4117797089" sldId="2147483726"/>
            <pc:sldLayoutMk cId="4007413662" sldId="2147483725"/>
          </pc:sldLayoutMkLst>
        </pc:sldLayoutChg>
      </pc:sldMasterChg>
      <pc:sldMasterChg chg="add del addSldLayout delSldLayout">
        <pc:chgData name="Fabian Moosmann" userId="01f15867-6858-4908-857a-c2be23ea99c0" providerId="ADAL" clId="{EAE566E9-4E4E-47EF-A7E6-054BE7CCB50C}" dt="2021-10-20T23:53:47.786" v="61" actId="26606"/>
        <pc:sldMasterMkLst>
          <pc:docMk/>
          <pc:sldMasterMk cId="2886521821" sldId="2147483739"/>
        </pc:sldMasterMkLst>
        <pc:sldLayoutChg chg="add del">
          <pc:chgData name="Fabian Moosmann" userId="01f15867-6858-4908-857a-c2be23ea99c0" providerId="ADAL" clId="{EAE566E9-4E4E-47EF-A7E6-054BE7CCB50C}" dt="2021-10-20T23:53:47.786" v="61" actId="26606"/>
          <pc:sldLayoutMkLst>
            <pc:docMk/>
            <pc:sldMasterMk cId="2886521821" sldId="2147483739"/>
            <pc:sldLayoutMk cId="3120181623" sldId="2147483728"/>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540780747" sldId="2147483729"/>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4088260206" sldId="2147483730"/>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523614782" sldId="2147483731"/>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3918984603" sldId="2147483732"/>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1239504148" sldId="2147483733"/>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3387529802" sldId="2147483734"/>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2772204317" sldId="2147483735"/>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121929180" sldId="2147483736"/>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1254095301" sldId="2147483737"/>
          </pc:sldLayoutMkLst>
        </pc:sldLayoutChg>
        <pc:sldLayoutChg chg="add del">
          <pc:chgData name="Fabian Moosmann" userId="01f15867-6858-4908-857a-c2be23ea99c0" providerId="ADAL" clId="{EAE566E9-4E4E-47EF-A7E6-054BE7CCB50C}" dt="2021-10-20T23:53:47.786" v="61" actId="26606"/>
          <pc:sldLayoutMkLst>
            <pc:docMk/>
            <pc:sldMasterMk cId="2886521821" sldId="2147483739"/>
            <pc:sldLayoutMk cId="1650358635" sldId="2147483738"/>
          </pc:sldLayoutMkLst>
        </pc:sldLayoutChg>
      </pc:sldMasterChg>
    </pc:docChg>
  </pc:docChgLst>
  <pc:docChgLst>
    <pc:chgData name="Fabian Moosmann" userId="01f15867-6858-4908-857a-c2be23ea99c0" providerId="ADAL" clId="{57952E84-7E87-41E4-93A8-DABC2101F685}"/>
    <pc:docChg chg="undo redo custSel addSld delSld modSld sldOrd">
      <pc:chgData name="Fabian Moosmann" userId="01f15867-6858-4908-857a-c2be23ea99c0" providerId="ADAL" clId="{57952E84-7E87-41E4-93A8-DABC2101F685}" dt="2021-12-09T20:34:25.453" v="1468" actId="20577"/>
      <pc:docMkLst>
        <pc:docMk/>
      </pc:docMkLst>
      <pc:sldChg chg="modSp mod">
        <pc:chgData name="Fabian Moosmann" userId="01f15867-6858-4908-857a-c2be23ea99c0" providerId="ADAL" clId="{57952E84-7E87-41E4-93A8-DABC2101F685}" dt="2021-12-09T17:50:50.062" v="5" actId="6549"/>
        <pc:sldMkLst>
          <pc:docMk/>
          <pc:sldMk cId="3958242953" sldId="256"/>
        </pc:sldMkLst>
        <pc:spChg chg="mod">
          <ac:chgData name="Fabian Moosmann" userId="01f15867-6858-4908-857a-c2be23ea99c0" providerId="ADAL" clId="{57952E84-7E87-41E4-93A8-DABC2101F685}" dt="2021-12-09T17:50:50.062" v="5" actId="6549"/>
          <ac:spMkLst>
            <pc:docMk/>
            <pc:sldMk cId="3958242953" sldId="256"/>
            <ac:spMk id="2" creationId="{C4930CAF-CB04-428D-8E09-11E0F551DD0F}"/>
          </ac:spMkLst>
        </pc:spChg>
      </pc:sldChg>
      <pc:sldChg chg="del">
        <pc:chgData name="Fabian Moosmann" userId="01f15867-6858-4908-857a-c2be23ea99c0" providerId="ADAL" clId="{57952E84-7E87-41E4-93A8-DABC2101F685}" dt="2021-12-09T17:49:47.332" v="0" actId="2696"/>
        <pc:sldMkLst>
          <pc:docMk/>
          <pc:sldMk cId="1232153953" sldId="257"/>
        </pc:sldMkLst>
      </pc:sldChg>
      <pc:sldChg chg="del">
        <pc:chgData name="Fabian Moosmann" userId="01f15867-6858-4908-857a-c2be23ea99c0" providerId="ADAL" clId="{57952E84-7E87-41E4-93A8-DABC2101F685}" dt="2021-12-09T17:50:38.773" v="1" actId="2696"/>
        <pc:sldMkLst>
          <pc:docMk/>
          <pc:sldMk cId="569007443" sldId="258"/>
        </pc:sldMkLst>
      </pc:sldChg>
      <pc:sldChg chg="del">
        <pc:chgData name="Fabian Moosmann" userId="01f15867-6858-4908-857a-c2be23ea99c0" providerId="ADAL" clId="{57952E84-7E87-41E4-93A8-DABC2101F685}" dt="2021-12-09T18:03:03.142" v="247" actId="2696"/>
        <pc:sldMkLst>
          <pc:docMk/>
          <pc:sldMk cId="666525889" sldId="259"/>
        </pc:sldMkLst>
      </pc:sldChg>
      <pc:sldChg chg="modSp mod">
        <pc:chgData name="Fabian Moosmann" userId="01f15867-6858-4908-857a-c2be23ea99c0" providerId="ADAL" clId="{57952E84-7E87-41E4-93A8-DABC2101F685}" dt="2021-12-09T17:52:25.014" v="98" actId="20577"/>
        <pc:sldMkLst>
          <pc:docMk/>
          <pc:sldMk cId="334496902" sldId="260"/>
        </pc:sldMkLst>
        <pc:spChg chg="mod">
          <ac:chgData name="Fabian Moosmann" userId="01f15867-6858-4908-857a-c2be23ea99c0" providerId="ADAL" clId="{57952E84-7E87-41E4-93A8-DABC2101F685}" dt="2021-12-09T17:52:25.014" v="98" actId="20577"/>
          <ac:spMkLst>
            <pc:docMk/>
            <pc:sldMk cId="334496902" sldId="260"/>
            <ac:spMk id="3" creationId="{7956D9C6-35CC-4CA5-A769-991F250A9A56}"/>
          </ac:spMkLst>
        </pc:spChg>
      </pc:sldChg>
      <pc:sldChg chg="addSp delSp modSp mod ord setBg">
        <pc:chgData name="Fabian Moosmann" userId="01f15867-6858-4908-857a-c2be23ea99c0" providerId="ADAL" clId="{57952E84-7E87-41E4-93A8-DABC2101F685}" dt="2021-12-09T19:19:17.013" v="897" actId="20578"/>
        <pc:sldMkLst>
          <pc:docMk/>
          <pc:sldMk cId="2554126180" sldId="261"/>
        </pc:sldMkLst>
        <pc:spChg chg="mod">
          <ac:chgData name="Fabian Moosmann" userId="01f15867-6858-4908-857a-c2be23ea99c0" providerId="ADAL" clId="{57952E84-7E87-41E4-93A8-DABC2101F685}" dt="2021-12-09T19:09:16.926" v="811" actId="26606"/>
          <ac:spMkLst>
            <pc:docMk/>
            <pc:sldMk cId="2554126180" sldId="261"/>
            <ac:spMk id="2" creationId="{4AC227EE-F0CB-4091-A667-57B335DE7589}"/>
          </ac:spMkLst>
        </pc:spChg>
        <pc:spChg chg="add del mod">
          <ac:chgData name="Fabian Moosmann" userId="01f15867-6858-4908-857a-c2be23ea99c0" providerId="ADAL" clId="{57952E84-7E87-41E4-93A8-DABC2101F685}" dt="2021-12-09T19:09:09.129" v="809" actId="26606"/>
          <ac:spMkLst>
            <pc:docMk/>
            <pc:sldMk cId="2554126180" sldId="261"/>
            <ac:spMk id="3" creationId="{248F5A7A-C7F1-4193-88D9-F18E5476FFC1}"/>
          </ac:spMkLst>
        </pc:spChg>
        <pc:spChg chg="add">
          <ac:chgData name="Fabian Moosmann" userId="01f15867-6858-4908-857a-c2be23ea99c0" providerId="ADAL" clId="{57952E84-7E87-41E4-93A8-DABC2101F685}" dt="2021-12-09T19:09:16.926" v="811" actId="26606"/>
          <ac:spMkLst>
            <pc:docMk/>
            <pc:sldMk cId="2554126180" sldId="261"/>
            <ac:spMk id="12" creationId="{8651CFA9-6065-4243-AC48-858E359780B1}"/>
          </ac:spMkLst>
        </pc:spChg>
        <pc:spChg chg="add">
          <ac:chgData name="Fabian Moosmann" userId="01f15867-6858-4908-857a-c2be23ea99c0" providerId="ADAL" clId="{57952E84-7E87-41E4-93A8-DABC2101F685}" dt="2021-12-09T19:09:16.926" v="811" actId="26606"/>
          <ac:spMkLst>
            <pc:docMk/>
            <pc:sldMk cId="2554126180" sldId="261"/>
            <ac:spMk id="14" creationId="{37962AE0-6A1C-4B76-9D52-10E5E6D7D3BB}"/>
          </ac:spMkLst>
        </pc:spChg>
        <pc:spChg chg="add">
          <ac:chgData name="Fabian Moosmann" userId="01f15867-6858-4908-857a-c2be23ea99c0" providerId="ADAL" clId="{57952E84-7E87-41E4-93A8-DABC2101F685}" dt="2021-12-09T19:09:16.926" v="811" actId="26606"/>
          <ac:spMkLst>
            <pc:docMk/>
            <pc:sldMk cId="2554126180" sldId="261"/>
            <ac:spMk id="16" creationId="{16E12301-1C96-4D15-9838-D5B894B22365}"/>
          </ac:spMkLst>
        </pc:spChg>
        <pc:grpChg chg="add">
          <ac:chgData name="Fabian Moosmann" userId="01f15867-6858-4908-857a-c2be23ea99c0" providerId="ADAL" clId="{57952E84-7E87-41E4-93A8-DABC2101F685}" dt="2021-12-09T19:09:16.926" v="811" actId="26606"/>
          <ac:grpSpMkLst>
            <pc:docMk/>
            <pc:sldMk cId="2554126180" sldId="261"/>
            <ac:grpSpMk id="18" creationId="{D7A5FD75-4B35-4162-9304-569491255811}"/>
          </ac:grpSpMkLst>
        </pc:grpChg>
        <pc:grpChg chg="add">
          <ac:chgData name="Fabian Moosmann" userId="01f15867-6858-4908-857a-c2be23ea99c0" providerId="ADAL" clId="{57952E84-7E87-41E4-93A8-DABC2101F685}" dt="2021-12-09T19:09:16.926" v="811" actId="26606"/>
          <ac:grpSpMkLst>
            <pc:docMk/>
            <pc:sldMk cId="2554126180" sldId="261"/>
            <ac:grpSpMk id="27" creationId="{34676384-D846-461C-B8F3-BDB849B4A408}"/>
          </ac:grpSpMkLst>
        </pc:grpChg>
        <pc:graphicFrameChg chg="add del">
          <ac:chgData name="Fabian Moosmann" userId="01f15867-6858-4908-857a-c2be23ea99c0" providerId="ADAL" clId="{57952E84-7E87-41E4-93A8-DABC2101F685}" dt="2021-12-09T19:09:09.108" v="808" actId="26606"/>
          <ac:graphicFrameMkLst>
            <pc:docMk/>
            <pc:sldMk cId="2554126180" sldId="261"/>
            <ac:graphicFrameMk id="5" creationId="{10B1D2DE-B393-4857-AFCF-CABD15E0B183}"/>
          </ac:graphicFrameMkLst>
        </pc:graphicFrameChg>
        <pc:graphicFrameChg chg="add mod modGraphic">
          <ac:chgData name="Fabian Moosmann" userId="01f15867-6858-4908-857a-c2be23ea99c0" providerId="ADAL" clId="{57952E84-7E87-41E4-93A8-DABC2101F685}" dt="2021-12-09T19:09:16.926" v="811" actId="26606"/>
          <ac:graphicFrameMkLst>
            <pc:docMk/>
            <pc:sldMk cId="2554126180" sldId="261"/>
            <ac:graphicFrameMk id="7" creationId="{329C7D7B-86B3-4288-B3AB-CC678509BCE6}"/>
          </ac:graphicFrameMkLst>
        </pc:graphicFrameChg>
      </pc:sldChg>
      <pc:sldChg chg="del">
        <pc:chgData name="Fabian Moosmann" userId="01f15867-6858-4908-857a-c2be23ea99c0" providerId="ADAL" clId="{57952E84-7E87-41E4-93A8-DABC2101F685}" dt="2021-12-09T18:35:24.930" v="613" actId="47"/>
        <pc:sldMkLst>
          <pc:docMk/>
          <pc:sldMk cId="1235071465" sldId="262"/>
        </pc:sldMkLst>
      </pc:sldChg>
      <pc:sldChg chg="addSp delSp modSp del mod ord setBg modClrScheme addAnim chgLayout">
        <pc:chgData name="Fabian Moosmann" userId="01f15867-6858-4908-857a-c2be23ea99c0" providerId="ADAL" clId="{57952E84-7E87-41E4-93A8-DABC2101F685}" dt="2021-12-09T18:19:18.539" v="445" actId="2696"/>
        <pc:sldMkLst>
          <pc:docMk/>
          <pc:sldMk cId="4165230607" sldId="263"/>
        </pc:sldMkLst>
        <pc:spChg chg="mod ord">
          <ac:chgData name="Fabian Moosmann" userId="01f15867-6858-4908-857a-c2be23ea99c0" providerId="ADAL" clId="{57952E84-7E87-41E4-93A8-DABC2101F685}" dt="2021-12-09T18:06:01.885" v="254" actId="26606"/>
          <ac:spMkLst>
            <pc:docMk/>
            <pc:sldMk cId="4165230607" sldId="263"/>
            <ac:spMk id="2" creationId="{B4123761-F099-4229-8CB4-79B0529C6764}"/>
          </ac:spMkLst>
        </pc:spChg>
        <pc:spChg chg="del mod ord">
          <ac:chgData name="Fabian Moosmann" userId="01f15867-6858-4908-857a-c2be23ea99c0" providerId="ADAL" clId="{57952E84-7E87-41E4-93A8-DABC2101F685}" dt="2021-12-09T18:05:18.340" v="252" actId="700"/>
          <ac:spMkLst>
            <pc:docMk/>
            <pc:sldMk cId="4165230607" sldId="263"/>
            <ac:spMk id="3" creationId="{8ACFC005-6E3B-4CA5-89C6-815779DB19B0}"/>
          </ac:spMkLst>
        </pc:spChg>
        <pc:spChg chg="del">
          <ac:chgData name="Fabian Moosmann" userId="01f15867-6858-4908-857a-c2be23ea99c0" providerId="ADAL" clId="{57952E84-7E87-41E4-93A8-DABC2101F685}" dt="2021-12-09T18:05:18.340" v="252" actId="700"/>
          <ac:spMkLst>
            <pc:docMk/>
            <pc:sldMk cId="4165230607" sldId="263"/>
            <ac:spMk id="4" creationId="{84DEC4BF-34C7-4979-AAB2-28289C42EBA7}"/>
          </ac:spMkLst>
        </pc:spChg>
        <pc:spChg chg="add del mod ord">
          <ac:chgData name="Fabian Moosmann" userId="01f15867-6858-4908-857a-c2be23ea99c0" providerId="ADAL" clId="{57952E84-7E87-41E4-93A8-DABC2101F685}" dt="2021-12-09T18:05:41.005" v="253" actId="26606"/>
          <ac:spMkLst>
            <pc:docMk/>
            <pc:sldMk cId="4165230607" sldId="263"/>
            <ac:spMk id="5" creationId="{284E4932-BFDD-4CFE-BCF1-7455C9A36833}"/>
          </ac:spMkLst>
        </pc:spChg>
        <pc:spChg chg="add del">
          <ac:chgData name="Fabian Moosmann" userId="01f15867-6858-4908-857a-c2be23ea99c0" providerId="ADAL" clId="{57952E84-7E87-41E4-93A8-DABC2101F685}" dt="2021-12-09T18:06:01.885" v="254" actId="26606"/>
          <ac:spMkLst>
            <pc:docMk/>
            <pc:sldMk cId="4165230607" sldId="263"/>
            <ac:spMk id="10" creationId="{247A131F-D5DE-41A5-B4CF-4F345319B40B}"/>
          </ac:spMkLst>
        </pc:spChg>
        <pc:spChg chg="add del">
          <ac:chgData name="Fabian Moosmann" userId="01f15867-6858-4908-857a-c2be23ea99c0" providerId="ADAL" clId="{57952E84-7E87-41E4-93A8-DABC2101F685}" dt="2021-12-09T18:06:01.885" v="254" actId="26606"/>
          <ac:spMkLst>
            <pc:docMk/>
            <pc:sldMk cId="4165230607" sldId="263"/>
            <ac:spMk id="12" creationId="{3AF4666D-BD98-40A5-A75F-478B982010B2}"/>
          </ac:spMkLst>
        </pc:spChg>
        <pc:spChg chg="add del">
          <ac:chgData name="Fabian Moosmann" userId="01f15867-6858-4908-857a-c2be23ea99c0" providerId="ADAL" clId="{57952E84-7E87-41E4-93A8-DABC2101F685}" dt="2021-12-09T18:06:01.885" v="254" actId="26606"/>
          <ac:spMkLst>
            <pc:docMk/>
            <pc:sldMk cId="4165230607" sldId="263"/>
            <ac:spMk id="14" creationId="{68680585-71F9-4721-A998-4974171D2EB4}"/>
          </ac:spMkLst>
        </pc:spChg>
        <pc:spChg chg="add del">
          <ac:chgData name="Fabian Moosmann" userId="01f15867-6858-4908-857a-c2be23ea99c0" providerId="ADAL" clId="{57952E84-7E87-41E4-93A8-DABC2101F685}" dt="2021-12-09T18:06:01.885" v="254" actId="26606"/>
          <ac:spMkLst>
            <pc:docMk/>
            <pc:sldMk cId="4165230607" sldId="263"/>
            <ac:spMk id="16" creationId="{12BC95C2-2EEC-4F59-ABA8-660B0D059CCF}"/>
          </ac:spMkLst>
        </pc:spChg>
        <pc:spChg chg="add del">
          <ac:chgData name="Fabian Moosmann" userId="01f15867-6858-4908-857a-c2be23ea99c0" providerId="ADAL" clId="{57952E84-7E87-41E4-93A8-DABC2101F685}" dt="2021-12-09T18:06:01.885" v="254" actId="26606"/>
          <ac:spMkLst>
            <pc:docMk/>
            <pc:sldMk cId="4165230607" sldId="263"/>
            <ac:spMk id="36" creationId="{3A6C273A-38F2-4D34-98BF-47B248862B76}"/>
          </ac:spMkLst>
        </pc:spChg>
        <pc:spChg chg="add del">
          <ac:chgData name="Fabian Moosmann" userId="01f15867-6858-4908-857a-c2be23ea99c0" providerId="ADAL" clId="{57952E84-7E87-41E4-93A8-DABC2101F685}" dt="2021-12-09T18:06:01.885" v="254" actId="26606"/>
          <ac:spMkLst>
            <pc:docMk/>
            <pc:sldMk cId="4165230607" sldId="263"/>
            <ac:spMk id="38" creationId="{2E2CF659-EE5D-432C-B47F-10AC4A48A347}"/>
          </ac:spMkLst>
        </pc:spChg>
        <pc:spChg chg="add del">
          <ac:chgData name="Fabian Moosmann" userId="01f15867-6858-4908-857a-c2be23ea99c0" providerId="ADAL" clId="{57952E84-7E87-41E4-93A8-DABC2101F685}" dt="2021-12-09T18:06:01.885" v="254" actId="26606"/>
          <ac:spMkLst>
            <pc:docMk/>
            <pc:sldMk cId="4165230607" sldId="263"/>
            <ac:spMk id="40" creationId="{03E51277-1095-412F-913B-8FA8021AA626}"/>
          </ac:spMkLst>
        </pc:spChg>
        <pc:spChg chg="add">
          <ac:chgData name="Fabian Moosmann" userId="01f15867-6858-4908-857a-c2be23ea99c0" providerId="ADAL" clId="{57952E84-7E87-41E4-93A8-DABC2101F685}" dt="2021-12-09T18:06:01.885" v="254" actId="26606"/>
          <ac:spMkLst>
            <pc:docMk/>
            <pc:sldMk cId="4165230607" sldId="263"/>
            <ac:spMk id="81" creationId="{247A131F-D5DE-41A5-B4CF-4F345319B40B}"/>
          </ac:spMkLst>
        </pc:spChg>
        <pc:spChg chg="add">
          <ac:chgData name="Fabian Moosmann" userId="01f15867-6858-4908-857a-c2be23ea99c0" providerId="ADAL" clId="{57952E84-7E87-41E4-93A8-DABC2101F685}" dt="2021-12-09T18:06:01.885" v="254" actId="26606"/>
          <ac:spMkLst>
            <pc:docMk/>
            <pc:sldMk cId="4165230607" sldId="263"/>
            <ac:spMk id="83" creationId="{3AF4666D-BD98-40A5-A75F-478B982010B2}"/>
          </ac:spMkLst>
        </pc:spChg>
        <pc:spChg chg="add">
          <ac:chgData name="Fabian Moosmann" userId="01f15867-6858-4908-857a-c2be23ea99c0" providerId="ADAL" clId="{57952E84-7E87-41E4-93A8-DABC2101F685}" dt="2021-12-09T18:06:01.885" v="254" actId="26606"/>
          <ac:spMkLst>
            <pc:docMk/>
            <pc:sldMk cId="4165230607" sldId="263"/>
            <ac:spMk id="85" creationId="{68680585-71F9-4721-A998-4974171D2EB4}"/>
          </ac:spMkLst>
        </pc:spChg>
        <pc:spChg chg="add">
          <ac:chgData name="Fabian Moosmann" userId="01f15867-6858-4908-857a-c2be23ea99c0" providerId="ADAL" clId="{57952E84-7E87-41E4-93A8-DABC2101F685}" dt="2021-12-09T18:06:01.885" v="254" actId="26606"/>
          <ac:spMkLst>
            <pc:docMk/>
            <pc:sldMk cId="4165230607" sldId="263"/>
            <ac:spMk id="87" creationId="{12BC95C2-2EEC-4F59-ABA8-660B0D059CCF}"/>
          </ac:spMkLst>
        </pc:spChg>
        <pc:spChg chg="add">
          <ac:chgData name="Fabian Moosmann" userId="01f15867-6858-4908-857a-c2be23ea99c0" providerId="ADAL" clId="{57952E84-7E87-41E4-93A8-DABC2101F685}" dt="2021-12-09T18:06:01.885" v="254" actId="26606"/>
          <ac:spMkLst>
            <pc:docMk/>
            <pc:sldMk cId="4165230607" sldId="263"/>
            <ac:spMk id="107" creationId="{81BC67A1-175E-439E-85E2-88911C119814}"/>
          </ac:spMkLst>
        </pc:spChg>
        <pc:spChg chg="add">
          <ac:chgData name="Fabian Moosmann" userId="01f15867-6858-4908-857a-c2be23ea99c0" providerId="ADAL" clId="{57952E84-7E87-41E4-93A8-DABC2101F685}" dt="2021-12-09T18:06:01.885" v="254" actId="26606"/>
          <ac:spMkLst>
            <pc:docMk/>
            <pc:sldMk cId="4165230607" sldId="263"/>
            <ac:spMk id="109" creationId="{94A7B82C-30F1-42B4-BE36-3DB42DD517D1}"/>
          </ac:spMkLst>
        </pc:spChg>
        <pc:grpChg chg="add del">
          <ac:chgData name="Fabian Moosmann" userId="01f15867-6858-4908-857a-c2be23ea99c0" providerId="ADAL" clId="{57952E84-7E87-41E4-93A8-DABC2101F685}" dt="2021-12-09T18:06:01.885" v="254" actId="26606"/>
          <ac:grpSpMkLst>
            <pc:docMk/>
            <pc:sldMk cId="4165230607" sldId="263"/>
            <ac:grpSpMk id="18" creationId="{03E9870D-4BBA-43AF-8D44-BBADF020CFF6}"/>
          </ac:grpSpMkLst>
        </pc:grpChg>
        <pc:grpChg chg="add del">
          <ac:chgData name="Fabian Moosmann" userId="01f15867-6858-4908-857a-c2be23ea99c0" providerId="ADAL" clId="{57952E84-7E87-41E4-93A8-DABC2101F685}" dt="2021-12-09T18:06:01.885" v="254" actId="26606"/>
          <ac:grpSpMkLst>
            <pc:docMk/>
            <pc:sldMk cId="4165230607" sldId="263"/>
            <ac:grpSpMk id="27" creationId="{C3279E8D-2BAA-4CB1-834B-09FADD54DE56}"/>
          </ac:grpSpMkLst>
        </pc:grpChg>
        <pc:grpChg chg="add del">
          <ac:chgData name="Fabian Moosmann" userId="01f15867-6858-4908-857a-c2be23ea99c0" providerId="ADAL" clId="{57952E84-7E87-41E4-93A8-DABC2101F685}" dt="2021-12-09T18:06:01.885" v="254" actId="26606"/>
          <ac:grpSpMkLst>
            <pc:docMk/>
            <pc:sldMk cId="4165230607" sldId="263"/>
            <ac:grpSpMk id="42" creationId="{FC280B3D-FC68-4DDC-950C-506B5C683824}"/>
          </ac:grpSpMkLst>
        </pc:grpChg>
        <pc:grpChg chg="add del">
          <ac:chgData name="Fabian Moosmann" userId="01f15867-6858-4908-857a-c2be23ea99c0" providerId="ADAL" clId="{57952E84-7E87-41E4-93A8-DABC2101F685}" dt="2021-12-09T18:06:01.885" v="254" actId="26606"/>
          <ac:grpSpMkLst>
            <pc:docMk/>
            <pc:sldMk cId="4165230607" sldId="263"/>
            <ac:grpSpMk id="62" creationId="{88540B56-6256-419C-AC81-7B56D0DD72B4}"/>
          </ac:grpSpMkLst>
        </pc:grpChg>
        <pc:grpChg chg="add del">
          <ac:chgData name="Fabian Moosmann" userId="01f15867-6858-4908-857a-c2be23ea99c0" providerId="ADAL" clId="{57952E84-7E87-41E4-93A8-DABC2101F685}" dt="2021-12-09T18:06:01.885" v="254" actId="26606"/>
          <ac:grpSpMkLst>
            <pc:docMk/>
            <pc:sldMk cId="4165230607" sldId="263"/>
            <ac:grpSpMk id="74" creationId="{DDB99EF5-8801-40E2-83D3-196FADCBBA7F}"/>
          </ac:grpSpMkLst>
        </pc:grpChg>
        <pc:grpChg chg="add">
          <ac:chgData name="Fabian Moosmann" userId="01f15867-6858-4908-857a-c2be23ea99c0" providerId="ADAL" clId="{57952E84-7E87-41E4-93A8-DABC2101F685}" dt="2021-12-09T18:06:01.885" v="254" actId="26606"/>
          <ac:grpSpMkLst>
            <pc:docMk/>
            <pc:sldMk cId="4165230607" sldId="263"/>
            <ac:grpSpMk id="89" creationId="{03E9870D-4BBA-43AF-8D44-BBADF020CFF6}"/>
          </ac:grpSpMkLst>
        </pc:grpChg>
        <pc:grpChg chg="add">
          <ac:chgData name="Fabian Moosmann" userId="01f15867-6858-4908-857a-c2be23ea99c0" providerId="ADAL" clId="{57952E84-7E87-41E4-93A8-DABC2101F685}" dt="2021-12-09T18:06:01.885" v="254" actId="26606"/>
          <ac:grpSpMkLst>
            <pc:docMk/>
            <pc:sldMk cId="4165230607" sldId="263"/>
            <ac:grpSpMk id="98" creationId="{C3279E8D-2BAA-4CB1-834B-09FADD54DE56}"/>
          </ac:grpSpMkLst>
        </pc:grpChg>
        <pc:grpChg chg="add">
          <ac:chgData name="Fabian Moosmann" userId="01f15867-6858-4908-857a-c2be23ea99c0" providerId="ADAL" clId="{57952E84-7E87-41E4-93A8-DABC2101F685}" dt="2021-12-09T18:06:01.885" v="254" actId="26606"/>
          <ac:grpSpMkLst>
            <pc:docMk/>
            <pc:sldMk cId="4165230607" sldId="263"/>
            <ac:grpSpMk id="111" creationId="{019E22E7-A14F-465E-A704-1E81AFD8DFA8}"/>
          </ac:grpSpMkLst>
        </pc:grpChg>
        <pc:grpChg chg="add">
          <ac:chgData name="Fabian Moosmann" userId="01f15867-6858-4908-857a-c2be23ea99c0" providerId="ADAL" clId="{57952E84-7E87-41E4-93A8-DABC2101F685}" dt="2021-12-09T18:06:01.885" v="254" actId="26606"/>
          <ac:grpSpMkLst>
            <pc:docMk/>
            <pc:sldMk cId="4165230607" sldId="263"/>
            <ac:grpSpMk id="137" creationId="{44F880E8-D890-4B32-8082-A3337BF3D07B}"/>
          </ac:grpSpMkLst>
        </pc:grpChg>
        <pc:grpChg chg="add">
          <ac:chgData name="Fabian Moosmann" userId="01f15867-6858-4908-857a-c2be23ea99c0" providerId="ADAL" clId="{57952E84-7E87-41E4-93A8-DABC2101F685}" dt="2021-12-09T18:06:01.885" v="254" actId="26606"/>
          <ac:grpSpMkLst>
            <pc:docMk/>
            <pc:sldMk cId="4165230607" sldId="263"/>
            <ac:grpSpMk id="149" creationId="{7EA2E9ED-9579-480C-8036-C3FE41274222}"/>
          </ac:grpSpMkLst>
        </pc:grpChg>
      </pc:sldChg>
      <pc:sldChg chg="del">
        <pc:chgData name="Fabian Moosmann" userId="01f15867-6858-4908-857a-c2be23ea99c0" providerId="ADAL" clId="{57952E84-7E87-41E4-93A8-DABC2101F685}" dt="2021-12-09T19:26:04.279" v="995" actId="2696"/>
        <pc:sldMkLst>
          <pc:docMk/>
          <pc:sldMk cId="3385188779" sldId="264"/>
        </pc:sldMkLst>
      </pc:sldChg>
      <pc:sldChg chg="del">
        <pc:chgData name="Fabian Moosmann" userId="01f15867-6858-4908-857a-c2be23ea99c0" providerId="ADAL" clId="{57952E84-7E87-41E4-93A8-DABC2101F685}" dt="2021-12-09T19:26:00.347" v="994" actId="2696"/>
        <pc:sldMkLst>
          <pc:docMk/>
          <pc:sldMk cId="1040598719" sldId="265"/>
        </pc:sldMkLst>
      </pc:sldChg>
      <pc:sldChg chg="addSp delSp modSp mod ord">
        <pc:chgData name="Fabian Moosmann" userId="01f15867-6858-4908-857a-c2be23ea99c0" providerId="ADAL" clId="{57952E84-7E87-41E4-93A8-DABC2101F685}" dt="2021-12-09T20:06:51.332" v="1309" actId="115"/>
        <pc:sldMkLst>
          <pc:docMk/>
          <pc:sldMk cId="1934809662" sldId="266"/>
        </pc:sldMkLst>
        <pc:spChg chg="mod">
          <ac:chgData name="Fabian Moosmann" userId="01f15867-6858-4908-857a-c2be23ea99c0" providerId="ADAL" clId="{57952E84-7E87-41E4-93A8-DABC2101F685}" dt="2021-12-09T20:06:51.332" v="1309" actId="115"/>
          <ac:spMkLst>
            <pc:docMk/>
            <pc:sldMk cId="1934809662" sldId="266"/>
            <ac:spMk id="2" creationId="{9A4F6558-FBBA-4ABF-BB01-32F6A10284A7}"/>
          </ac:spMkLst>
        </pc:spChg>
        <pc:spChg chg="add mod">
          <ac:chgData name="Fabian Moosmann" userId="01f15867-6858-4908-857a-c2be23ea99c0" providerId="ADAL" clId="{57952E84-7E87-41E4-93A8-DABC2101F685}" dt="2021-12-09T19:13:23.460" v="851" actId="20577"/>
          <ac:spMkLst>
            <pc:docMk/>
            <pc:sldMk cId="1934809662" sldId="266"/>
            <ac:spMk id="3" creationId="{EBFD677A-B1EB-4AC5-9F4B-D5A9A94E836A}"/>
          </ac:spMkLst>
        </pc:spChg>
        <pc:spChg chg="mod">
          <ac:chgData name="Fabian Moosmann" userId="01f15867-6858-4908-857a-c2be23ea99c0" providerId="ADAL" clId="{57952E84-7E87-41E4-93A8-DABC2101F685}" dt="2021-12-09T19:45:11.242" v="1098" actId="1076"/>
          <ac:spMkLst>
            <pc:docMk/>
            <pc:sldMk cId="1934809662" sldId="266"/>
            <ac:spMk id="4" creationId="{C6855D4C-0133-41AE-BBD3-C778AFD2A368}"/>
          </ac:spMkLst>
        </pc:spChg>
        <pc:picChg chg="del">
          <ac:chgData name="Fabian Moosmann" userId="01f15867-6858-4908-857a-c2be23ea99c0" providerId="ADAL" clId="{57952E84-7E87-41E4-93A8-DABC2101F685}" dt="2021-12-09T19:12:17.389" v="841" actId="21"/>
          <ac:picMkLst>
            <pc:docMk/>
            <pc:sldMk cId="1934809662" sldId="266"/>
            <ac:picMk id="1026" creationId="{F02B7799-9602-48F0-BA46-6AC1AC3D75B1}"/>
          </ac:picMkLst>
        </pc:picChg>
      </pc:sldChg>
      <pc:sldChg chg="modSp new mod">
        <pc:chgData name="Fabian Moosmann" userId="01f15867-6858-4908-857a-c2be23ea99c0" providerId="ADAL" clId="{57952E84-7E87-41E4-93A8-DABC2101F685}" dt="2021-12-09T20:07:23.991" v="1316" actId="115"/>
        <pc:sldMkLst>
          <pc:docMk/>
          <pc:sldMk cId="2777684772" sldId="267"/>
        </pc:sldMkLst>
        <pc:spChg chg="mod">
          <ac:chgData name="Fabian Moosmann" userId="01f15867-6858-4908-857a-c2be23ea99c0" providerId="ADAL" clId="{57952E84-7E87-41E4-93A8-DABC2101F685}" dt="2021-12-09T20:07:23.991" v="1316" actId="115"/>
          <ac:spMkLst>
            <pc:docMk/>
            <pc:sldMk cId="2777684772" sldId="267"/>
            <ac:spMk id="2" creationId="{F8BA6AA5-64D6-4F4B-AC74-2365C672C61E}"/>
          </ac:spMkLst>
        </pc:spChg>
        <pc:spChg chg="mod">
          <ac:chgData name="Fabian Moosmann" userId="01f15867-6858-4908-857a-c2be23ea99c0" providerId="ADAL" clId="{57952E84-7E87-41E4-93A8-DABC2101F685}" dt="2021-12-09T18:23:33.925" v="454" actId="20577"/>
          <ac:spMkLst>
            <pc:docMk/>
            <pc:sldMk cId="2777684772" sldId="267"/>
            <ac:spMk id="3" creationId="{8D1380A5-77DD-4127-982E-4BB347D3EB5F}"/>
          </ac:spMkLst>
        </pc:spChg>
        <pc:spChg chg="mod">
          <ac:chgData name="Fabian Moosmann" userId="01f15867-6858-4908-857a-c2be23ea99c0" providerId="ADAL" clId="{57952E84-7E87-41E4-93A8-DABC2101F685}" dt="2021-12-09T18:25:16.012" v="572" actId="20577"/>
          <ac:spMkLst>
            <pc:docMk/>
            <pc:sldMk cId="2777684772" sldId="267"/>
            <ac:spMk id="4" creationId="{23ED0883-DAF4-49A5-AD06-6D51AED4D3B4}"/>
          </ac:spMkLst>
        </pc:spChg>
      </pc:sldChg>
      <pc:sldChg chg="addSp delSp modSp new mod setBg modClrScheme chgLayout">
        <pc:chgData name="Fabian Moosmann" userId="01f15867-6858-4908-857a-c2be23ea99c0" providerId="ADAL" clId="{57952E84-7E87-41E4-93A8-DABC2101F685}" dt="2021-12-09T19:28:45.801" v="1032" actId="20577"/>
        <pc:sldMkLst>
          <pc:docMk/>
          <pc:sldMk cId="1197066711" sldId="268"/>
        </pc:sldMkLst>
        <pc:spChg chg="mod ord">
          <ac:chgData name="Fabian Moosmann" userId="01f15867-6858-4908-857a-c2be23ea99c0" providerId="ADAL" clId="{57952E84-7E87-41E4-93A8-DABC2101F685}" dt="2021-12-09T19:28:45.801" v="1032" actId="20577"/>
          <ac:spMkLst>
            <pc:docMk/>
            <pc:sldMk cId="1197066711" sldId="268"/>
            <ac:spMk id="2" creationId="{743FD553-D9DE-4863-9976-654FEC0B4597}"/>
          </ac:spMkLst>
        </pc:spChg>
        <pc:spChg chg="del mod ord">
          <ac:chgData name="Fabian Moosmann" userId="01f15867-6858-4908-857a-c2be23ea99c0" providerId="ADAL" clId="{57952E84-7E87-41E4-93A8-DABC2101F685}" dt="2021-12-09T18:02:45.088" v="246" actId="26606"/>
          <ac:spMkLst>
            <pc:docMk/>
            <pc:sldMk cId="1197066711" sldId="268"/>
            <ac:spMk id="3" creationId="{F85DD58A-AEA8-4082-B26B-A27C9DCC9FAC}"/>
          </ac:spMkLst>
        </pc:spChg>
        <pc:spChg chg="del mod">
          <ac:chgData name="Fabian Moosmann" userId="01f15867-6858-4908-857a-c2be23ea99c0" providerId="ADAL" clId="{57952E84-7E87-41E4-93A8-DABC2101F685}" dt="2021-12-09T18:02:18.647" v="239" actId="700"/>
          <ac:spMkLst>
            <pc:docMk/>
            <pc:sldMk cId="1197066711" sldId="268"/>
            <ac:spMk id="4" creationId="{BC58274E-75E5-496D-9A5A-2CF00E8D9F61}"/>
          </ac:spMkLst>
        </pc:spChg>
        <pc:spChg chg="add">
          <ac:chgData name="Fabian Moosmann" userId="01f15867-6858-4908-857a-c2be23ea99c0" providerId="ADAL" clId="{57952E84-7E87-41E4-93A8-DABC2101F685}" dt="2021-12-09T18:02:45.088" v="246" actId="26606"/>
          <ac:spMkLst>
            <pc:docMk/>
            <pc:sldMk cId="1197066711" sldId="268"/>
            <ac:spMk id="9" creationId="{8651CFA9-6065-4243-AC48-858E359780B1}"/>
          </ac:spMkLst>
        </pc:spChg>
        <pc:spChg chg="add">
          <ac:chgData name="Fabian Moosmann" userId="01f15867-6858-4908-857a-c2be23ea99c0" providerId="ADAL" clId="{57952E84-7E87-41E4-93A8-DABC2101F685}" dt="2021-12-09T18:02:45.088" v="246" actId="26606"/>
          <ac:spMkLst>
            <pc:docMk/>
            <pc:sldMk cId="1197066711" sldId="268"/>
            <ac:spMk id="11" creationId="{37962AE0-6A1C-4B76-9D52-10E5E6D7D3BB}"/>
          </ac:spMkLst>
        </pc:spChg>
        <pc:grpChg chg="add">
          <ac:chgData name="Fabian Moosmann" userId="01f15867-6858-4908-857a-c2be23ea99c0" providerId="ADAL" clId="{57952E84-7E87-41E4-93A8-DABC2101F685}" dt="2021-12-09T18:02:45.088" v="246" actId="26606"/>
          <ac:grpSpMkLst>
            <pc:docMk/>
            <pc:sldMk cId="1197066711" sldId="268"/>
            <ac:grpSpMk id="13" creationId="{5E5536F2-BB10-4970-9C95-51CCDE8842AF}"/>
          </ac:grpSpMkLst>
        </pc:grpChg>
        <pc:grpChg chg="add">
          <ac:chgData name="Fabian Moosmann" userId="01f15867-6858-4908-857a-c2be23ea99c0" providerId="ADAL" clId="{57952E84-7E87-41E4-93A8-DABC2101F685}" dt="2021-12-09T18:02:45.088" v="246" actId="26606"/>
          <ac:grpSpMkLst>
            <pc:docMk/>
            <pc:sldMk cId="1197066711" sldId="268"/>
            <ac:grpSpMk id="23" creationId="{4E8659C6-7D51-4002-BCB2-0B4CA79E3FBE}"/>
          </ac:grpSpMkLst>
        </pc:grpChg>
        <pc:graphicFrameChg chg="add">
          <ac:chgData name="Fabian Moosmann" userId="01f15867-6858-4908-857a-c2be23ea99c0" providerId="ADAL" clId="{57952E84-7E87-41E4-93A8-DABC2101F685}" dt="2021-12-09T18:02:45.088" v="246" actId="26606"/>
          <ac:graphicFrameMkLst>
            <pc:docMk/>
            <pc:sldMk cId="1197066711" sldId="268"/>
            <ac:graphicFrameMk id="5" creationId="{6A114D3E-4927-4AA8-990A-2C597752E929}"/>
          </ac:graphicFrameMkLst>
        </pc:graphicFrameChg>
      </pc:sldChg>
      <pc:sldChg chg="addSp delSp modSp new mod setBg modClrScheme chgLayout">
        <pc:chgData name="Fabian Moosmann" userId="01f15867-6858-4908-857a-c2be23ea99c0" providerId="ADAL" clId="{57952E84-7E87-41E4-93A8-DABC2101F685}" dt="2021-12-09T19:19:12.931" v="895" actId="26606"/>
        <pc:sldMkLst>
          <pc:docMk/>
          <pc:sldMk cId="2294909870" sldId="269"/>
        </pc:sldMkLst>
        <pc:spChg chg="mod ord">
          <ac:chgData name="Fabian Moosmann" userId="01f15867-6858-4908-857a-c2be23ea99c0" providerId="ADAL" clId="{57952E84-7E87-41E4-93A8-DABC2101F685}" dt="2021-12-09T19:19:12.931" v="895" actId="26606"/>
          <ac:spMkLst>
            <pc:docMk/>
            <pc:sldMk cId="2294909870" sldId="269"/>
            <ac:spMk id="2" creationId="{3E5B0451-931F-4481-A847-6DA8084D246C}"/>
          </ac:spMkLst>
        </pc:spChg>
        <pc:spChg chg="del mod ord">
          <ac:chgData name="Fabian Moosmann" userId="01f15867-6858-4908-857a-c2be23ea99c0" providerId="ADAL" clId="{57952E84-7E87-41E4-93A8-DABC2101F685}" dt="2021-12-09T17:58:19.730" v="217" actId="700"/>
          <ac:spMkLst>
            <pc:docMk/>
            <pc:sldMk cId="2294909870" sldId="269"/>
            <ac:spMk id="3" creationId="{FCFD05C4-81D6-4F0F-A73F-DD3F53FBCB61}"/>
          </ac:spMkLst>
        </pc:spChg>
        <pc:spChg chg="del">
          <ac:chgData name="Fabian Moosmann" userId="01f15867-6858-4908-857a-c2be23ea99c0" providerId="ADAL" clId="{57952E84-7E87-41E4-93A8-DABC2101F685}" dt="2021-12-09T17:58:19.730" v="217" actId="700"/>
          <ac:spMkLst>
            <pc:docMk/>
            <pc:sldMk cId="2294909870" sldId="269"/>
            <ac:spMk id="4" creationId="{BA33ABB9-90D7-4AE8-B262-08CBD5FE5E65}"/>
          </ac:spMkLst>
        </pc:spChg>
        <pc:spChg chg="add del mod ord">
          <ac:chgData name="Fabian Moosmann" userId="01f15867-6858-4908-857a-c2be23ea99c0" providerId="ADAL" clId="{57952E84-7E87-41E4-93A8-DABC2101F685}" dt="2021-12-09T18:00:49.591" v="231" actId="26606"/>
          <ac:spMkLst>
            <pc:docMk/>
            <pc:sldMk cId="2294909870" sldId="269"/>
            <ac:spMk id="5" creationId="{9723A066-9351-4D44-BD86-F2DF0C54756C}"/>
          </ac:spMkLst>
        </pc:spChg>
        <pc:spChg chg="add del">
          <ac:chgData name="Fabian Moosmann" userId="01f15867-6858-4908-857a-c2be23ea99c0" providerId="ADAL" clId="{57952E84-7E87-41E4-93A8-DABC2101F685}" dt="2021-12-09T19:19:12.931" v="895" actId="26606"/>
          <ac:spMkLst>
            <pc:docMk/>
            <pc:sldMk cId="2294909870" sldId="269"/>
            <ac:spMk id="11" creationId="{8651CFA9-6065-4243-AC48-858E359780B1}"/>
          </ac:spMkLst>
        </pc:spChg>
        <pc:spChg chg="add del">
          <ac:chgData name="Fabian Moosmann" userId="01f15867-6858-4908-857a-c2be23ea99c0" providerId="ADAL" clId="{57952E84-7E87-41E4-93A8-DABC2101F685}" dt="2021-12-09T19:19:12.931" v="895" actId="26606"/>
          <ac:spMkLst>
            <pc:docMk/>
            <pc:sldMk cId="2294909870" sldId="269"/>
            <ac:spMk id="13" creationId="{37962AE0-6A1C-4B76-9D52-10E5E6D7D3BB}"/>
          </ac:spMkLst>
        </pc:spChg>
        <pc:spChg chg="add del">
          <ac:chgData name="Fabian Moosmann" userId="01f15867-6858-4908-857a-c2be23ea99c0" providerId="ADAL" clId="{57952E84-7E87-41E4-93A8-DABC2101F685}" dt="2021-12-09T19:19:04.240" v="891" actId="26606"/>
          <ac:spMkLst>
            <pc:docMk/>
            <pc:sldMk cId="2294909870" sldId="269"/>
            <ac:spMk id="39" creationId="{247A131F-D5DE-41A5-B4CF-4F345319B40B}"/>
          </ac:spMkLst>
        </pc:spChg>
        <pc:spChg chg="add del">
          <ac:chgData name="Fabian Moosmann" userId="01f15867-6858-4908-857a-c2be23ea99c0" providerId="ADAL" clId="{57952E84-7E87-41E4-93A8-DABC2101F685}" dt="2021-12-09T19:19:04.240" v="891" actId="26606"/>
          <ac:spMkLst>
            <pc:docMk/>
            <pc:sldMk cId="2294909870" sldId="269"/>
            <ac:spMk id="41" creationId="{3AF4666D-BD98-40A5-A75F-478B982010B2}"/>
          </ac:spMkLst>
        </pc:spChg>
        <pc:spChg chg="add del">
          <ac:chgData name="Fabian Moosmann" userId="01f15867-6858-4908-857a-c2be23ea99c0" providerId="ADAL" clId="{57952E84-7E87-41E4-93A8-DABC2101F685}" dt="2021-12-09T19:19:04.240" v="891" actId="26606"/>
          <ac:spMkLst>
            <pc:docMk/>
            <pc:sldMk cId="2294909870" sldId="269"/>
            <ac:spMk id="43" creationId="{68680585-71F9-4721-A998-4974171D2EB4}"/>
          </ac:spMkLst>
        </pc:spChg>
        <pc:spChg chg="add del">
          <ac:chgData name="Fabian Moosmann" userId="01f15867-6858-4908-857a-c2be23ea99c0" providerId="ADAL" clId="{57952E84-7E87-41E4-93A8-DABC2101F685}" dt="2021-12-09T19:19:04.240" v="891" actId="26606"/>
          <ac:spMkLst>
            <pc:docMk/>
            <pc:sldMk cId="2294909870" sldId="269"/>
            <ac:spMk id="45" creationId="{12BC95C2-2EEC-4F59-ABA8-660B0D059CCF}"/>
          </ac:spMkLst>
        </pc:spChg>
        <pc:spChg chg="add del">
          <ac:chgData name="Fabian Moosmann" userId="01f15867-6858-4908-857a-c2be23ea99c0" providerId="ADAL" clId="{57952E84-7E87-41E4-93A8-DABC2101F685}" dt="2021-12-09T19:19:04.240" v="891" actId="26606"/>
          <ac:spMkLst>
            <pc:docMk/>
            <pc:sldMk cId="2294909870" sldId="269"/>
            <ac:spMk id="65" creationId="{3A6C273A-38F2-4D34-98BF-47B248862B76}"/>
          </ac:spMkLst>
        </pc:spChg>
        <pc:spChg chg="add del">
          <ac:chgData name="Fabian Moosmann" userId="01f15867-6858-4908-857a-c2be23ea99c0" providerId="ADAL" clId="{57952E84-7E87-41E4-93A8-DABC2101F685}" dt="2021-12-09T19:19:04.240" v="891" actId="26606"/>
          <ac:spMkLst>
            <pc:docMk/>
            <pc:sldMk cId="2294909870" sldId="269"/>
            <ac:spMk id="67" creationId="{2E2CF659-EE5D-432C-B47F-10AC4A48A347}"/>
          </ac:spMkLst>
        </pc:spChg>
        <pc:spChg chg="add del">
          <ac:chgData name="Fabian Moosmann" userId="01f15867-6858-4908-857a-c2be23ea99c0" providerId="ADAL" clId="{57952E84-7E87-41E4-93A8-DABC2101F685}" dt="2021-12-09T19:19:04.240" v="891" actId="26606"/>
          <ac:spMkLst>
            <pc:docMk/>
            <pc:sldMk cId="2294909870" sldId="269"/>
            <ac:spMk id="69" creationId="{683AA549-1F0C-46E0-AAD8-DC3DC6CA6181}"/>
          </ac:spMkLst>
        </pc:spChg>
        <pc:spChg chg="add del">
          <ac:chgData name="Fabian Moosmann" userId="01f15867-6858-4908-857a-c2be23ea99c0" providerId="ADAL" clId="{57952E84-7E87-41E4-93A8-DABC2101F685}" dt="2021-12-09T19:19:04.240" v="891" actId="26606"/>
          <ac:spMkLst>
            <pc:docMk/>
            <pc:sldMk cId="2294909870" sldId="269"/>
            <ac:spMk id="82" creationId="{03E51277-1095-412F-913B-8FA8021AA626}"/>
          </ac:spMkLst>
        </pc:spChg>
        <pc:spChg chg="add del">
          <ac:chgData name="Fabian Moosmann" userId="01f15867-6858-4908-857a-c2be23ea99c0" providerId="ADAL" clId="{57952E84-7E87-41E4-93A8-DABC2101F685}" dt="2021-12-09T19:19:08.776" v="893" actId="26606"/>
          <ac:spMkLst>
            <pc:docMk/>
            <pc:sldMk cId="2294909870" sldId="269"/>
            <ac:spMk id="104" creationId="{8651CFA9-6065-4243-AC48-858E359780B1}"/>
          </ac:spMkLst>
        </pc:spChg>
        <pc:spChg chg="add del">
          <ac:chgData name="Fabian Moosmann" userId="01f15867-6858-4908-857a-c2be23ea99c0" providerId="ADAL" clId="{57952E84-7E87-41E4-93A8-DABC2101F685}" dt="2021-12-09T19:19:08.776" v="893" actId="26606"/>
          <ac:spMkLst>
            <pc:docMk/>
            <pc:sldMk cId="2294909870" sldId="269"/>
            <ac:spMk id="105" creationId="{37962AE0-6A1C-4B76-9D52-10E5E6D7D3BB}"/>
          </ac:spMkLst>
        </pc:spChg>
        <pc:spChg chg="add del">
          <ac:chgData name="Fabian Moosmann" userId="01f15867-6858-4908-857a-c2be23ea99c0" providerId="ADAL" clId="{57952E84-7E87-41E4-93A8-DABC2101F685}" dt="2021-12-09T19:19:08.776" v="893" actId="26606"/>
          <ac:spMkLst>
            <pc:docMk/>
            <pc:sldMk cId="2294909870" sldId="269"/>
            <ac:spMk id="106" creationId="{16E12301-1C96-4D15-9838-D5B894B22365}"/>
          </ac:spMkLst>
        </pc:spChg>
        <pc:spChg chg="add del">
          <ac:chgData name="Fabian Moosmann" userId="01f15867-6858-4908-857a-c2be23ea99c0" providerId="ADAL" clId="{57952E84-7E87-41E4-93A8-DABC2101F685}" dt="2021-12-09T19:19:12.931" v="895" actId="26606"/>
          <ac:spMkLst>
            <pc:docMk/>
            <pc:sldMk cId="2294909870" sldId="269"/>
            <ac:spMk id="124" creationId="{247A131F-D5DE-41A5-B4CF-4F345319B40B}"/>
          </ac:spMkLst>
        </pc:spChg>
        <pc:spChg chg="add del">
          <ac:chgData name="Fabian Moosmann" userId="01f15867-6858-4908-857a-c2be23ea99c0" providerId="ADAL" clId="{57952E84-7E87-41E4-93A8-DABC2101F685}" dt="2021-12-09T19:19:12.931" v="895" actId="26606"/>
          <ac:spMkLst>
            <pc:docMk/>
            <pc:sldMk cId="2294909870" sldId="269"/>
            <ac:spMk id="125" creationId="{3AF4666D-BD98-40A5-A75F-478B982010B2}"/>
          </ac:spMkLst>
        </pc:spChg>
        <pc:spChg chg="add del">
          <ac:chgData name="Fabian Moosmann" userId="01f15867-6858-4908-857a-c2be23ea99c0" providerId="ADAL" clId="{57952E84-7E87-41E4-93A8-DABC2101F685}" dt="2021-12-09T19:19:12.931" v="895" actId="26606"/>
          <ac:spMkLst>
            <pc:docMk/>
            <pc:sldMk cId="2294909870" sldId="269"/>
            <ac:spMk id="126" creationId="{68680585-71F9-4721-A998-4974171D2EB4}"/>
          </ac:spMkLst>
        </pc:spChg>
        <pc:spChg chg="add del">
          <ac:chgData name="Fabian Moosmann" userId="01f15867-6858-4908-857a-c2be23ea99c0" providerId="ADAL" clId="{57952E84-7E87-41E4-93A8-DABC2101F685}" dt="2021-12-09T19:19:12.931" v="895" actId="26606"/>
          <ac:spMkLst>
            <pc:docMk/>
            <pc:sldMk cId="2294909870" sldId="269"/>
            <ac:spMk id="127" creationId="{12BC95C2-2EEC-4F59-ABA8-660B0D059CCF}"/>
          </ac:spMkLst>
        </pc:spChg>
        <pc:spChg chg="add del">
          <ac:chgData name="Fabian Moosmann" userId="01f15867-6858-4908-857a-c2be23ea99c0" providerId="ADAL" clId="{57952E84-7E87-41E4-93A8-DABC2101F685}" dt="2021-12-09T19:19:12.931" v="895" actId="26606"/>
          <ac:spMkLst>
            <pc:docMk/>
            <pc:sldMk cId="2294909870" sldId="269"/>
            <ac:spMk id="130" creationId="{F1174801-1395-44C5-9B00-CCAC45C056E7}"/>
          </ac:spMkLst>
        </pc:spChg>
        <pc:spChg chg="add del">
          <ac:chgData name="Fabian Moosmann" userId="01f15867-6858-4908-857a-c2be23ea99c0" providerId="ADAL" clId="{57952E84-7E87-41E4-93A8-DABC2101F685}" dt="2021-12-09T19:19:12.931" v="895" actId="26606"/>
          <ac:spMkLst>
            <pc:docMk/>
            <pc:sldMk cId="2294909870" sldId="269"/>
            <ac:spMk id="131" creationId="{996DFAFB-BCE1-4BEC-82FB-D574234DEF0A}"/>
          </ac:spMkLst>
        </pc:spChg>
        <pc:spChg chg="add del">
          <ac:chgData name="Fabian Moosmann" userId="01f15867-6858-4908-857a-c2be23ea99c0" providerId="ADAL" clId="{57952E84-7E87-41E4-93A8-DABC2101F685}" dt="2021-12-09T19:19:12.931" v="895" actId="26606"/>
          <ac:spMkLst>
            <pc:docMk/>
            <pc:sldMk cId="2294909870" sldId="269"/>
            <ac:spMk id="132" creationId="{60E728E6-A07E-4A6C-AB92-D56E1402F61A}"/>
          </ac:spMkLst>
        </pc:spChg>
        <pc:grpChg chg="add del">
          <ac:chgData name="Fabian Moosmann" userId="01f15867-6858-4908-857a-c2be23ea99c0" providerId="ADAL" clId="{57952E84-7E87-41E4-93A8-DABC2101F685}" dt="2021-12-09T19:19:12.931" v="895" actId="26606"/>
          <ac:grpSpMkLst>
            <pc:docMk/>
            <pc:sldMk cId="2294909870" sldId="269"/>
            <ac:grpSpMk id="15" creationId="{5E5536F2-BB10-4970-9C95-51CCDE8842AF}"/>
          </ac:grpSpMkLst>
        </pc:grpChg>
        <pc:grpChg chg="add del">
          <ac:chgData name="Fabian Moosmann" userId="01f15867-6858-4908-857a-c2be23ea99c0" providerId="ADAL" clId="{57952E84-7E87-41E4-93A8-DABC2101F685}" dt="2021-12-09T19:19:12.931" v="895" actId="26606"/>
          <ac:grpSpMkLst>
            <pc:docMk/>
            <pc:sldMk cId="2294909870" sldId="269"/>
            <ac:grpSpMk id="25" creationId="{4E8659C6-7D51-4002-BCB2-0B4CA79E3FBE}"/>
          </ac:grpSpMkLst>
        </pc:grpChg>
        <pc:grpChg chg="add del">
          <ac:chgData name="Fabian Moosmann" userId="01f15867-6858-4908-857a-c2be23ea99c0" providerId="ADAL" clId="{57952E84-7E87-41E4-93A8-DABC2101F685}" dt="2021-12-09T19:19:04.240" v="891" actId="26606"/>
          <ac:grpSpMkLst>
            <pc:docMk/>
            <pc:sldMk cId="2294909870" sldId="269"/>
            <ac:grpSpMk id="47" creationId="{03E9870D-4BBA-43AF-8D44-BBADF020CFF6}"/>
          </ac:grpSpMkLst>
        </pc:grpChg>
        <pc:grpChg chg="add del">
          <ac:chgData name="Fabian Moosmann" userId="01f15867-6858-4908-857a-c2be23ea99c0" providerId="ADAL" clId="{57952E84-7E87-41E4-93A8-DABC2101F685}" dt="2021-12-09T19:19:04.240" v="891" actId="26606"/>
          <ac:grpSpMkLst>
            <pc:docMk/>
            <pc:sldMk cId="2294909870" sldId="269"/>
            <ac:grpSpMk id="56" creationId="{C3279E8D-2BAA-4CB1-834B-09FADD54DE56}"/>
          </ac:grpSpMkLst>
        </pc:grpChg>
        <pc:grpChg chg="add del">
          <ac:chgData name="Fabian Moosmann" userId="01f15867-6858-4908-857a-c2be23ea99c0" providerId="ADAL" clId="{57952E84-7E87-41E4-93A8-DABC2101F685}" dt="2021-12-09T19:19:04.240" v="891" actId="26606"/>
          <ac:grpSpMkLst>
            <pc:docMk/>
            <pc:sldMk cId="2294909870" sldId="269"/>
            <ac:grpSpMk id="71" creationId="{7B2F7E43-35EC-4103-9D95-2ACDB00387CC}"/>
          </ac:grpSpMkLst>
        </pc:grpChg>
        <pc:grpChg chg="add del">
          <ac:chgData name="Fabian Moosmann" userId="01f15867-6858-4908-857a-c2be23ea99c0" providerId="ADAL" clId="{57952E84-7E87-41E4-93A8-DABC2101F685}" dt="2021-12-09T19:19:12.931" v="895" actId="26606"/>
          <ac:grpSpMkLst>
            <pc:docMk/>
            <pc:sldMk cId="2294909870" sldId="269"/>
            <ac:grpSpMk id="80" creationId="{5C0E6139-8A19-4905-87E2-E547D7B7F1AF}"/>
          </ac:grpSpMkLst>
        </pc:grpChg>
        <pc:grpChg chg="add del">
          <ac:chgData name="Fabian Moosmann" userId="01f15867-6858-4908-857a-c2be23ea99c0" providerId="ADAL" clId="{57952E84-7E87-41E4-93A8-DABC2101F685}" dt="2021-12-09T19:19:04.240" v="891" actId="26606"/>
          <ac:grpSpMkLst>
            <pc:docMk/>
            <pc:sldMk cId="2294909870" sldId="269"/>
            <ac:grpSpMk id="84" creationId="{96F2112D-BBBE-46A6-B66D-A3F02ED3284E}"/>
          </ac:grpSpMkLst>
        </pc:grpChg>
        <pc:grpChg chg="add del">
          <ac:chgData name="Fabian Moosmann" userId="01f15867-6858-4908-857a-c2be23ea99c0" providerId="ADAL" clId="{57952E84-7E87-41E4-93A8-DABC2101F685}" dt="2021-12-09T19:19:08.776" v="893" actId="26606"/>
          <ac:grpSpMkLst>
            <pc:docMk/>
            <pc:sldMk cId="2294909870" sldId="269"/>
            <ac:grpSpMk id="107" creationId="{D7A5FD75-4B35-4162-9304-569491255811}"/>
          </ac:grpSpMkLst>
        </pc:grpChg>
        <pc:grpChg chg="add del">
          <ac:chgData name="Fabian Moosmann" userId="01f15867-6858-4908-857a-c2be23ea99c0" providerId="ADAL" clId="{57952E84-7E87-41E4-93A8-DABC2101F685}" dt="2021-12-09T19:19:08.776" v="893" actId="26606"/>
          <ac:grpSpMkLst>
            <pc:docMk/>
            <pc:sldMk cId="2294909870" sldId="269"/>
            <ac:grpSpMk id="114" creationId="{34676384-D846-461C-B8F3-BDB849B4A408}"/>
          </ac:grpSpMkLst>
        </pc:grpChg>
        <pc:grpChg chg="add del">
          <ac:chgData name="Fabian Moosmann" userId="01f15867-6858-4908-857a-c2be23ea99c0" providerId="ADAL" clId="{57952E84-7E87-41E4-93A8-DABC2101F685}" dt="2021-12-09T19:19:12.931" v="895" actId="26606"/>
          <ac:grpSpMkLst>
            <pc:docMk/>
            <pc:sldMk cId="2294909870" sldId="269"/>
            <ac:grpSpMk id="128" creationId="{03E9870D-4BBA-43AF-8D44-BBADF020CFF6}"/>
          </ac:grpSpMkLst>
        </pc:grpChg>
        <pc:grpChg chg="add del">
          <ac:chgData name="Fabian Moosmann" userId="01f15867-6858-4908-857a-c2be23ea99c0" providerId="ADAL" clId="{57952E84-7E87-41E4-93A8-DABC2101F685}" dt="2021-12-09T19:19:12.931" v="895" actId="26606"/>
          <ac:grpSpMkLst>
            <pc:docMk/>
            <pc:sldMk cId="2294909870" sldId="269"/>
            <ac:grpSpMk id="129" creationId="{C3279E8D-2BAA-4CB1-834B-09FADD54DE56}"/>
          </ac:grpSpMkLst>
        </pc:grpChg>
        <pc:grpChg chg="add del">
          <ac:chgData name="Fabian Moosmann" userId="01f15867-6858-4908-857a-c2be23ea99c0" providerId="ADAL" clId="{57952E84-7E87-41E4-93A8-DABC2101F685}" dt="2021-12-09T19:19:12.931" v="895" actId="26606"/>
          <ac:grpSpMkLst>
            <pc:docMk/>
            <pc:sldMk cId="2294909870" sldId="269"/>
            <ac:grpSpMk id="133" creationId="{18579DB9-24B0-487B-81E3-8D02AD5F8C81}"/>
          </ac:grpSpMkLst>
        </pc:grpChg>
        <pc:grpChg chg="add del">
          <ac:chgData name="Fabian Moosmann" userId="01f15867-6858-4908-857a-c2be23ea99c0" providerId="ADAL" clId="{57952E84-7E87-41E4-93A8-DABC2101F685}" dt="2021-12-09T19:19:12.931" v="895" actId="26606"/>
          <ac:grpSpMkLst>
            <pc:docMk/>
            <pc:sldMk cId="2294909870" sldId="269"/>
            <ac:grpSpMk id="135" creationId="{8F281804-17FE-49B9-9065-1A44CD473CAE}"/>
          </ac:grpSpMkLst>
        </pc:grpChg>
        <pc:graphicFrameChg chg="add mod modGraphic">
          <ac:chgData name="Fabian Moosmann" userId="01f15867-6858-4908-857a-c2be23ea99c0" providerId="ADAL" clId="{57952E84-7E87-41E4-93A8-DABC2101F685}" dt="2021-12-09T19:19:08.776" v="893" actId="26606"/>
          <ac:graphicFrameMkLst>
            <pc:docMk/>
            <pc:sldMk cId="2294909870" sldId="269"/>
            <ac:graphicFrameMk id="7" creationId="{08C986C5-F6F6-4747-A778-70F0EB7ADAEB}"/>
          </ac:graphicFrameMkLst>
        </pc:graphicFrameChg>
      </pc:sldChg>
      <pc:sldChg chg="addSp delSp modSp new mod ord setBg">
        <pc:chgData name="Fabian Moosmann" userId="01f15867-6858-4908-857a-c2be23ea99c0" providerId="ADAL" clId="{57952E84-7E87-41E4-93A8-DABC2101F685}" dt="2021-12-09T19:58:34.061" v="1293" actId="20577"/>
        <pc:sldMkLst>
          <pc:docMk/>
          <pc:sldMk cId="1309843205" sldId="270"/>
        </pc:sldMkLst>
        <pc:spChg chg="mod">
          <ac:chgData name="Fabian Moosmann" userId="01f15867-6858-4908-857a-c2be23ea99c0" providerId="ADAL" clId="{57952E84-7E87-41E4-93A8-DABC2101F685}" dt="2021-12-09T19:58:34.061" v="1293" actId="20577"/>
          <ac:spMkLst>
            <pc:docMk/>
            <pc:sldMk cId="1309843205" sldId="270"/>
            <ac:spMk id="2" creationId="{0E8CE5A3-CB00-4057-BF46-3CCB9700D59A}"/>
          </ac:spMkLst>
        </pc:spChg>
        <pc:spChg chg="add del mod">
          <ac:chgData name="Fabian Moosmann" userId="01f15867-6858-4908-857a-c2be23ea99c0" providerId="ADAL" clId="{57952E84-7E87-41E4-93A8-DABC2101F685}" dt="2021-12-09T19:58:10.197" v="1288" actId="26606"/>
          <ac:spMkLst>
            <pc:docMk/>
            <pc:sldMk cId="1309843205" sldId="270"/>
            <ac:spMk id="3" creationId="{571B6DB4-B898-461C-A212-1007DCA20BF4}"/>
          </ac:spMkLst>
        </pc:spChg>
        <pc:spChg chg="add del">
          <ac:chgData name="Fabian Moosmann" userId="01f15867-6858-4908-857a-c2be23ea99c0" providerId="ADAL" clId="{57952E84-7E87-41E4-93A8-DABC2101F685}" dt="2021-12-09T19:55:05.721" v="1226" actId="26606"/>
          <ac:spMkLst>
            <pc:docMk/>
            <pc:sldMk cId="1309843205" sldId="270"/>
            <ac:spMk id="6" creationId="{8651CFA9-6065-4243-AC48-858E359780B1}"/>
          </ac:spMkLst>
        </pc:spChg>
        <pc:spChg chg="add del">
          <ac:chgData name="Fabian Moosmann" userId="01f15867-6858-4908-857a-c2be23ea99c0" providerId="ADAL" clId="{57952E84-7E87-41E4-93A8-DABC2101F685}" dt="2021-12-09T19:55:05.721" v="1226" actId="26606"/>
          <ac:spMkLst>
            <pc:docMk/>
            <pc:sldMk cId="1309843205" sldId="270"/>
            <ac:spMk id="7" creationId="{37962AE0-6A1C-4B76-9D52-10E5E6D7D3BB}"/>
          </ac:spMkLst>
        </pc:spChg>
        <pc:spChg chg="add del">
          <ac:chgData name="Fabian Moosmann" userId="01f15867-6858-4908-857a-c2be23ea99c0" providerId="ADAL" clId="{57952E84-7E87-41E4-93A8-DABC2101F685}" dt="2021-12-09T19:26:20.068" v="999" actId="26606"/>
          <ac:spMkLst>
            <pc:docMk/>
            <pc:sldMk cId="1309843205" sldId="270"/>
            <ac:spMk id="9" creationId="{8651CFA9-6065-4243-AC48-858E359780B1}"/>
          </ac:spMkLst>
        </pc:spChg>
        <pc:spChg chg="add">
          <ac:chgData name="Fabian Moosmann" userId="01f15867-6858-4908-857a-c2be23ea99c0" providerId="ADAL" clId="{57952E84-7E87-41E4-93A8-DABC2101F685}" dt="2021-12-09T19:58:10.197" v="1288" actId="26606"/>
          <ac:spMkLst>
            <pc:docMk/>
            <pc:sldMk cId="1309843205" sldId="270"/>
            <ac:spMk id="10" creationId="{8651CFA9-6065-4243-AC48-858E359780B1}"/>
          </ac:spMkLst>
        </pc:spChg>
        <pc:spChg chg="add del">
          <ac:chgData name="Fabian Moosmann" userId="01f15867-6858-4908-857a-c2be23ea99c0" providerId="ADAL" clId="{57952E84-7E87-41E4-93A8-DABC2101F685}" dt="2021-12-09T19:26:20.068" v="999" actId="26606"/>
          <ac:spMkLst>
            <pc:docMk/>
            <pc:sldMk cId="1309843205" sldId="270"/>
            <ac:spMk id="11" creationId="{37962AE0-6A1C-4B76-9D52-10E5E6D7D3BB}"/>
          </ac:spMkLst>
        </pc:spChg>
        <pc:spChg chg="add">
          <ac:chgData name="Fabian Moosmann" userId="01f15867-6858-4908-857a-c2be23ea99c0" providerId="ADAL" clId="{57952E84-7E87-41E4-93A8-DABC2101F685}" dt="2021-12-09T19:58:10.197" v="1288" actId="26606"/>
          <ac:spMkLst>
            <pc:docMk/>
            <pc:sldMk cId="1309843205" sldId="270"/>
            <ac:spMk id="12" creationId="{37962AE0-6A1C-4B76-9D52-10E5E6D7D3BB}"/>
          </ac:spMkLst>
        </pc:spChg>
        <pc:spChg chg="add del">
          <ac:chgData name="Fabian Moosmann" userId="01f15867-6858-4908-857a-c2be23ea99c0" providerId="ADAL" clId="{57952E84-7E87-41E4-93A8-DABC2101F685}" dt="2021-12-09T19:26:20.068" v="999" actId="26606"/>
          <ac:spMkLst>
            <pc:docMk/>
            <pc:sldMk cId="1309843205" sldId="270"/>
            <ac:spMk id="13" creationId="{16E12301-1C96-4D15-9838-D5B894B22365}"/>
          </ac:spMkLst>
        </pc:spChg>
        <pc:grpChg chg="add del">
          <ac:chgData name="Fabian Moosmann" userId="01f15867-6858-4908-857a-c2be23ea99c0" providerId="ADAL" clId="{57952E84-7E87-41E4-93A8-DABC2101F685}" dt="2021-12-09T19:55:05.721" v="1226" actId="26606"/>
          <ac:grpSpMkLst>
            <pc:docMk/>
            <pc:sldMk cId="1309843205" sldId="270"/>
            <ac:grpSpMk id="8" creationId="{32D15CB3-AC64-41F7-86F8-22A111F3DC24}"/>
          </ac:grpSpMkLst>
        </pc:grpChg>
        <pc:grpChg chg="add">
          <ac:chgData name="Fabian Moosmann" userId="01f15867-6858-4908-857a-c2be23ea99c0" providerId="ADAL" clId="{57952E84-7E87-41E4-93A8-DABC2101F685}" dt="2021-12-09T19:58:10.197" v="1288" actId="26606"/>
          <ac:grpSpMkLst>
            <pc:docMk/>
            <pc:sldMk cId="1309843205" sldId="270"/>
            <ac:grpSpMk id="14" creationId="{C4F70370-17DE-499D-8256-4F9A352BA9F7}"/>
          </ac:grpSpMkLst>
        </pc:grpChg>
        <pc:grpChg chg="add del">
          <ac:chgData name="Fabian Moosmann" userId="01f15867-6858-4908-857a-c2be23ea99c0" providerId="ADAL" clId="{57952E84-7E87-41E4-93A8-DABC2101F685}" dt="2021-12-09T19:26:20.068" v="999" actId="26606"/>
          <ac:grpSpMkLst>
            <pc:docMk/>
            <pc:sldMk cId="1309843205" sldId="270"/>
            <ac:grpSpMk id="15" creationId="{D7A5FD75-4B35-4162-9304-569491255811}"/>
          </ac:grpSpMkLst>
        </pc:grpChg>
        <pc:grpChg chg="add del">
          <ac:chgData name="Fabian Moosmann" userId="01f15867-6858-4908-857a-c2be23ea99c0" providerId="ADAL" clId="{57952E84-7E87-41E4-93A8-DABC2101F685}" dt="2021-12-09T19:55:05.721" v="1226" actId="26606"/>
          <ac:grpSpMkLst>
            <pc:docMk/>
            <pc:sldMk cId="1309843205" sldId="270"/>
            <ac:grpSpMk id="23" creationId="{921D9B61-CDA2-49D1-82AA-534691496FE5}"/>
          </ac:grpSpMkLst>
        </pc:grpChg>
        <pc:grpChg chg="add del">
          <ac:chgData name="Fabian Moosmann" userId="01f15867-6858-4908-857a-c2be23ea99c0" providerId="ADAL" clId="{57952E84-7E87-41E4-93A8-DABC2101F685}" dt="2021-12-09T19:26:20.068" v="999" actId="26606"/>
          <ac:grpSpMkLst>
            <pc:docMk/>
            <pc:sldMk cId="1309843205" sldId="270"/>
            <ac:grpSpMk id="24" creationId="{34676384-D846-461C-B8F3-BDB849B4A408}"/>
          </ac:grpSpMkLst>
        </pc:grpChg>
        <pc:grpChg chg="add">
          <ac:chgData name="Fabian Moosmann" userId="01f15867-6858-4908-857a-c2be23ea99c0" providerId="ADAL" clId="{57952E84-7E87-41E4-93A8-DABC2101F685}" dt="2021-12-09T19:58:10.197" v="1288" actId="26606"/>
          <ac:grpSpMkLst>
            <pc:docMk/>
            <pc:sldMk cId="1309843205" sldId="270"/>
            <ac:grpSpMk id="38" creationId="{C493BE25-7BED-4AAF-B05A-9EB10C80EF72}"/>
          </ac:grpSpMkLst>
        </pc:grpChg>
        <pc:graphicFrameChg chg="add del">
          <ac:chgData name="Fabian Moosmann" userId="01f15867-6858-4908-857a-c2be23ea99c0" providerId="ADAL" clId="{57952E84-7E87-41E4-93A8-DABC2101F685}" dt="2021-12-09T19:55:05.721" v="1226" actId="26606"/>
          <ac:graphicFrameMkLst>
            <pc:docMk/>
            <pc:sldMk cId="1309843205" sldId="270"/>
            <ac:graphicFrameMk id="22" creationId="{B23003C6-A0C0-4FB8-913B-2900EDE8BFB4}"/>
          </ac:graphicFrameMkLst>
        </pc:graphicFrameChg>
        <pc:picChg chg="add del">
          <ac:chgData name="Fabian Moosmann" userId="01f15867-6858-4908-857a-c2be23ea99c0" providerId="ADAL" clId="{57952E84-7E87-41E4-93A8-DABC2101F685}" dt="2021-12-09T19:26:20.068" v="999" actId="26606"/>
          <ac:picMkLst>
            <pc:docMk/>
            <pc:sldMk cId="1309843205" sldId="270"/>
            <ac:picMk id="5" creationId="{56B00EA5-4B91-41FF-B50D-573927F16D17}"/>
          </ac:picMkLst>
        </pc:picChg>
        <pc:picChg chg="add">
          <ac:chgData name="Fabian Moosmann" userId="01f15867-6858-4908-857a-c2be23ea99c0" providerId="ADAL" clId="{57952E84-7E87-41E4-93A8-DABC2101F685}" dt="2021-12-09T19:58:10.197" v="1288" actId="26606"/>
          <ac:picMkLst>
            <pc:docMk/>
            <pc:sldMk cId="1309843205" sldId="270"/>
            <ac:picMk id="35" creationId="{8DBE66C5-99D1-438E-BD95-A98FDD01B867}"/>
          </ac:picMkLst>
        </pc:picChg>
      </pc:sldChg>
      <pc:sldChg chg="addSp delSp modSp new mod">
        <pc:chgData name="Fabian Moosmann" userId="01f15867-6858-4908-857a-c2be23ea99c0" providerId="ADAL" clId="{57952E84-7E87-41E4-93A8-DABC2101F685}" dt="2021-12-09T20:07:13.827" v="1313" actId="115"/>
        <pc:sldMkLst>
          <pc:docMk/>
          <pc:sldMk cId="842952165" sldId="271"/>
        </pc:sldMkLst>
        <pc:spChg chg="mod">
          <ac:chgData name="Fabian Moosmann" userId="01f15867-6858-4908-857a-c2be23ea99c0" providerId="ADAL" clId="{57952E84-7E87-41E4-93A8-DABC2101F685}" dt="2021-12-09T20:07:13.827" v="1313" actId="115"/>
          <ac:spMkLst>
            <pc:docMk/>
            <pc:sldMk cId="842952165" sldId="271"/>
            <ac:spMk id="2" creationId="{C93BA186-6825-4CF3-A1FC-F696580D247C}"/>
          </ac:spMkLst>
        </pc:spChg>
        <pc:spChg chg="mod">
          <ac:chgData name="Fabian Moosmann" userId="01f15867-6858-4908-857a-c2be23ea99c0" providerId="ADAL" clId="{57952E84-7E87-41E4-93A8-DABC2101F685}" dt="2021-12-09T19:29:25.968" v="1042" actId="20577"/>
          <ac:spMkLst>
            <pc:docMk/>
            <pc:sldMk cId="842952165" sldId="271"/>
            <ac:spMk id="3" creationId="{BFDB5816-BB7C-4552-AB42-83A044387214}"/>
          </ac:spMkLst>
        </pc:spChg>
        <pc:spChg chg="del">
          <ac:chgData name="Fabian Moosmann" userId="01f15867-6858-4908-857a-c2be23ea99c0" providerId="ADAL" clId="{57952E84-7E87-41E4-93A8-DABC2101F685}" dt="2021-12-09T18:28:18.124" v="606"/>
          <ac:spMkLst>
            <pc:docMk/>
            <pc:sldMk cId="842952165" sldId="271"/>
            <ac:spMk id="4" creationId="{5AF63B64-896E-40AA-BB31-2E31B8F3F6AF}"/>
          </ac:spMkLst>
        </pc:spChg>
        <pc:spChg chg="add del mod">
          <ac:chgData name="Fabian Moosmann" userId="01f15867-6858-4908-857a-c2be23ea99c0" providerId="ADAL" clId="{57952E84-7E87-41E4-93A8-DABC2101F685}" dt="2021-12-09T18:28:21.321" v="607"/>
          <ac:spMkLst>
            <pc:docMk/>
            <pc:sldMk cId="842952165" sldId="271"/>
            <ac:spMk id="5" creationId="{8E53846F-2BA6-416E-B312-61A23F33DEEC}"/>
          </ac:spMkLst>
        </pc:spChg>
        <pc:picChg chg="add mod">
          <ac:chgData name="Fabian Moosmann" userId="01f15867-6858-4908-857a-c2be23ea99c0" providerId="ADAL" clId="{57952E84-7E87-41E4-93A8-DABC2101F685}" dt="2021-12-09T18:28:21.321" v="607"/>
          <ac:picMkLst>
            <pc:docMk/>
            <pc:sldMk cId="842952165" sldId="271"/>
            <ac:picMk id="6" creationId="{563CDA63-EFDF-4A4A-819B-48F79568FF85}"/>
          </ac:picMkLst>
        </pc:picChg>
      </pc:sldChg>
      <pc:sldChg chg="addSp delSp modSp new mod">
        <pc:chgData name="Fabian Moosmann" userId="01f15867-6858-4908-857a-c2be23ea99c0" providerId="ADAL" clId="{57952E84-7E87-41E4-93A8-DABC2101F685}" dt="2021-12-09T20:05:17.893" v="1307" actId="1076"/>
        <pc:sldMkLst>
          <pc:docMk/>
          <pc:sldMk cId="1103004808" sldId="272"/>
        </pc:sldMkLst>
        <pc:spChg chg="mod">
          <ac:chgData name="Fabian Moosmann" userId="01f15867-6858-4908-857a-c2be23ea99c0" providerId="ADAL" clId="{57952E84-7E87-41E4-93A8-DABC2101F685}" dt="2021-12-09T20:05:11.754" v="1306" actId="115"/>
          <ac:spMkLst>
            <pc:docMk/>
            <pc:sldMk cId="1103004808" sldId="272"/>
            <ac:spMk id="2" creationId="{8114B6BA-9C89-4E7E-BAE6-31E632A5750B}"/>
          </ac:spMkLst>
        </pc:spChg>
        <pc:spChg chg="mod">
          <ac:chgData name="Fabian Moosmann" userId="01f15867-6858-4908-857a-c2be23ea99c0" providerId="ADAL" clId="{57952E84-7E87-41E4-93A8-DABC2101F685}" dt="2021-12-09T19:58:52.325" v="1295" actId="1076"/>
          <ac:spMkLst>
            <pc:docMk/>
            <pc:sldMk cId="1103004808" sldId="272"/>
            <ac:spMk id="3" creationId="{97EFEAD4-E90B-4422-A043-38183C5C3121}"/>
          </ac:spMkLst>
        </pc:spChg>
        <pc:spChg chg="del mod">
          <ac:chgData name="Fabian Moosmann" userId="01f15867-6858-4908-857a-c2be23ea99c0" providerId="ADAL" clId="{57952E84-7E87-41E4-93A8-DABC2101F685}" dt="2021-12-09T19:12:20.851" v="842"/>
          <ac:spMkLst>
            <pc:docMk/>
            <pc:sldMk cId="1103004808" sldId="272"/>
            <ac:spMk id="4" creationId="{21F39981-3608-4360-9ADC-646FFCC6293D}"/>
          </ac:spMkLst>
        </pc:spChg>
        <pc:picChg chg="add mod">
          <ac:chgData name="Fabian Moosmann" userId="01f15867-6858-4908-857a-c2be23ea99c0" providerId="ADAL" clId="{57952E84-7E87-41E4-93A8-DABC2101F685}" dt="2021-12-09T20:05:17.893" v="1307" actId="1076"/>
          <ac:picMkLst>
            <pc:docMk/>
            <pc:sldMk cId="1103004808" sldId="272"/>
            <ac:picMk id="5" creationId="{5B01AA34-34C3-4630-B27C-ABA5D98187B2}"/>
          </ac:picMkLst>
        </pc:picChg>
      </pc:sldChg>
      <pc:sldChg chg="new del">
        <pc:chgData name="Fabian Moosmann" userId="01f15867-6858-4908-857a-c2be23ea99c0" providerId="ADAL" clId="{57952E84-7E87-41E4-93A8-DABC2101F685}" dt="2021-12-09T19:04:35.830" v="684" actId="47"/>
        <pc:sldMkLst>
          <pc:docMk/>
          <pc:sldMk cId="2101876465" sldId="272"/>
        </pc:sldMkLst>
      </pc:sldChg>
      <pc:sldChg chg="addSp delSp modSp new del mod modClrScheme chgLayout">
        <pc:chgData name="Fabian Moosmann" userId="01f15867-6858-4908-857a-c2be23ea99c0" providerId="ADAL" clId="{57952E84-7E87-41E4-93A8-DABC2101F685}" dt="2021-12-09T19:45:41.520" v="1101" actId="47"/>
        <pc:sldMkLst>
          <pc:docMk/>
          <pc:sldMk cId="2296720552" sldId="273"/>
        </pc:sldMkLst>
        <pc:spChg chg="mod ord">
          <ac:chgData name="Fabian Moosmann" userId="01f15867-6858-4908-857a-c2be23ea99c0" providerId="ADAL" clId="{57952E84-7E87-41E4-93A8-DABC2101F685}" dt="2021-12-09T19:27:08.325" v="1011" actId="700"/>
          <ac:spMkLst>
            <pc:docMk/>
            <pc:sldMk cId="2296720552" sldId="273"/>
            <ac:spMk id="2" creationId="{FA2FA30A-5027-4A16-B8E9-F9EABA257DB2}"/>
          </ac:spMkLst>
        </pc:spChg>
        <pc:spChg chg="del mod ord">
          <ac:chgData name="Fabian Moosmann" userId="01f15867-6858-4908-857a-c2be23ea99c0" providerId="ADAL" clId="{57952E84-7E87-41E4-93A8-DABC2101F685}" dt="2021-12-09T19:27:08.325" v="1011" actId="700"/>
          <ac:spMkLst>
            <pc:docMk/>
            <pc:sldMk cId="2296720552" sldId="273"/>
            <ac:spMk id="3" creationId="{30BEE3C7-42BF-4566-8735-ACEADCCAE751}"/>
          </ac:spMkLst>
        </pc:spChg>
        <pc:spChg chg="del">
          <ac:chgData name="Fabian Moosmann" userId="01f15867-6858-4908-857a-c2be23ea99c0" providerId="ADAL" clId="{57952E84-7E87-41E4-93A8-DABC2101F685}" dt="2021-12-09T19:27:08.325" v="1011" actId="700"/>
          <ac:spMkLst>
            <pc:docMk/>
            <pc:sldMk cId="2296720552" sldId="273"/>
            <ac:spMk id="4" creationId="{B870341D-4824-44D4-8BA9-72DB3A0D6EB9}"/>
          </ac:spMkLst>
        </pc:spChg>
        <pc:spChg chg="add mod ord">
          <ac:chgData name="Fabian Moosmann" userId="01f15867-6858-4908-857a-c2be23ea99c0" providerId="ADAL" clId="{57952E84-7E87-41E4-93A8-DABC2101F685}" dt="2021-12-09T19:27:08.325" v="1011" actId="700"/>
          <ac:spMkLst>
            <pc:docMk/>
            <pc:sldMk cId="2296720552" sldId="273"/>
            <ac:spMk id="5" creationId="{0634C796-5C18-4344-8734-D72EB919D9D9}"/>
          </ac:spMkLst>
        </pc:spChg>
      </pc:sldChg>
      <pc:sldChg chg="addSp delSp modSp new mod modMedia setBg modClrScheme addAnim delAnim chgLayout">
        <pc:chgData name="Fabian Moosmann" userId="01f15867-6858-4908-857a-c2be23ea99c0" providerId="ADAL" clId="{57952E84-7E87-41E4-93A8-DABC2101F685}" dt="2021-12-09T20:10:12.716" v="1350" actId="1076"/>
        <pc:sldMkLst>
          <pc:docMk/>
          <pc:sldMk cId="1618615136" sldId="274"/>
        </pc:sldMkLst>
        <pc:spChg chg="del mod ord">
          <ac:chgData name="Fabian Moosmann" userId="01f15867-6858-4908-857a-c2be23ea99c0" providerId="ADAL" clId="{57952E84-7E87-41E4-93A8-DABC2101F685}" dt="2021-12-09T19:24:00.918" v="938" actId="700"/>
          <ac:spMkLst>
            <pc:docMk/>
            <pc:sldMk cId="1618615136" sldId="274"/>
            <ac:spMk id="2" creationId="{C4FE7FFC-57A3-4708-B256-27350B74D910}"/>
          </ac:spMkLst>
        </pc:spChg>
        <pc:spChg chg="del mod ord">
          <ac:chgData name="Fabian Moosmann" userId="01f15867-6858-4908-857a-c2be23ea99c0" providerId="ADAL" clId="{57952E84-7E87-41E4-93A8-DABC2101F685}" dt="2021-12-09T19:24:00.918" v="938" actId="700"/>
          <ac:spMkLst>
            <pc:docMk/>
            <pc:sldMk cId="1618615136" sldId="274"/>
            <ac:spMk id="3" creationId="{6CE53AF4-E434-4EEE-B949-02DC220F2AC3}"/>
          </ac:spMkLst>
        </pc:spChg>
        <pc:spChg chg="add mod ord">
          <ac:chgData name="Fabian Moosmann" userId="01f15867-6858-4908-857a-c2be23ea99c0" providerId="ADAL" clId="{57952E84-7E87-41E4-93A8-DABC2101F685}" dt="2021-12-09T20:10:12.716" v="1350" actId="1076"/>
          <ac:spMkLst>
            <pc:docMk/>
            <pc:sldMk cId="1618615136" sldId="274"/>
            <ac:spMk id="4" creationId="{5980E0A3-042F-4A02-8F1C-0A2DBE070F5B}"/>
          </ac:spMkLst>
        </pc:spChg>
        <pc:spChg chg="add del mod ord">
          <ac:chgData name="Fabian Moosmann" userId="01f15867-6858-4908-857a-c2be23ea99c0" providerId="ADAL" clId="{57952E84-7E87-41E4-93A8-DABC2101F685}" dt="2021-12-09T20:04:56.960" v="1304" actId="478"/>
          <ac:spMkLst>
            <pc:docMk/>
            <pc:sldMk cId="1618615136" sldId="274"/>
            <ac:spMk id="5" creationId="{DE0A7C5B-D724-4F6D-9522-D3EED8A7A0A9}"/>
          </ac:spMkLst>
        </pc:spChg>
        <pc:spChg chg="add del">
          <ac:chgData name="Fabian Moosmann" userId="01f15867-6858-4908-857a-c2be23ea99c0" providerId="ADAL" clId="{57952E84-7E87-41E4-93A8-DABC2101F685}" dt="2021-12-09T19:24:55.984" v="977" actId="26606"/>
          <ac:spMkLst>
            <pc:docMk/>
            <pc:sldMk cId="1618615136" sldId="274"/>
            <ac:spMk id="8" creationId="{F1174801-1395-44C5-9B00-CCAC45C056E7}"/>
          </ac:spMkLst>
        </pc:spChg>
        <pc:spChg chg="add del">
          <ac:chgData name="Fabian Moosmann" userId="01f15867-6858-4908-857a-c2be23ea99c0" providerId="ADAL" clId="{57952E84-7E87-41E4-93A8-DABC2101F685}" dt="2021-12-09T19:24:55.984" v="977" actId="26606"/>
          <ac:spMkLst>
            <pc:docMk/>
            <pc:sldMk cId="1618615136" sldId="274"/>
            <ac:spMk id="9" creationId="{996DFAFB-BCE1-4BEC-82FB-D574234DEF0A}"/>
          </ac:spMkLst>
        </pc:spChg>
        <pc:spChg chg="add del">
          <ac:chgData name="Fabian Moosmann" userId="01f15867-6858-4908-857a-c2be23ea99c0" providerId="ADAL" clId="{57952E84-7E87-41E4-93A8-DABC2101F685}" dt="2021-12-09T19:24:38.820" v="962" actId="26606"/>
          <ac:spMkLst>
            <pc:docMk/>
            <pc:sldMk cId="1618615136" sldId="274"/>
            <ac:spMk id="11" creationId="{F1174801-1395-44C5-9B00-CCAC45C056E7}"/>
          </ac:spMkLst>
        </pc:spChg>
        <pc:spChg chg="add del">
          <ac:chgData name="Fabian Moosmann" userId="01f15867-6858-4908-857a-c2be23ea99c0" providerId="ADAL" clId="{57952E84-7E87-41E4-93A8-DABC2101F685}" dt="2021-12-09T19:24:55.984" v="977" actId="26606"/>
          <ac:spMkLst>
            <pc:docMk/>
            <pc:sldMk cId="1618615136" sldId="274"/>
            <ac:spMk id="12" creationId="{16F61E84-9DCA-4F22-94BC-C901DB49995D}"/>
          </ac:spMkLst>
        </pc:spChg>
        <pc:spChg chg="add del">
          <ac:chgData name="Fabian Moosmann" userId="01f15867-6858-4908-857a-c2be23ea99c0" providerId="ADAL" clId="{57952E84-7E87-41E4-93A8-DABC2101F685}" dt="2021-12-09T19:24:38.820" v="962" actId="26606"/>
          <ac:spMkLst>
            <pc:docMk/>
            <pc:sldMk cId="1618615136" sldId="274"/>
            <ac:spMk id="13" creationId="{996DFAFB-BCE1-4BEC-82FB-D574234DEF0A}"/>
          </ac:spMkLst>
        </pc:spChg>
        <pc:spChg chg="add del">
          <ac:chgData name="Fabian Moosmann" userId="01f15867-6858-4908-857a-c2be23ea99c0" providerId="ADAL" clId="{57952E84-7E87-41E4-93A8-DABC2101F685}" dt="2021-12-09T19:24:38.820" v="962" actId="26606"/>
          <ac:spMkLst>
            <pc:docMk/>
            <pc:sldMk cId="1618615136" sldId="274"/>
            <ac:spMk id="15" creationId="{8D2A0DB3-EF43-4032-9B27-954E12CCB688}"/>
          </ac:spMkLst>
        </pc:spChg>
        <pc:spChg chg="add del">
          <ac:chgData name="Fabian Moosmann" userId="01f15867-6858-4908-857a-c2be23ea99c0" providerId="ADAL" clId="{57952E84-7E87-41E4-93A8-DABC2101F685}" dt="2021-12-09T20:09:29.256" v="1338" actId="26606"/>
          <ac:spMkLst>
            <pc:docMk/>
            <pc:sldMk cId="1618615136" sldId="274"/>
            <ac:spMk id="24" creationId="{F1174801-1395-44C5-9B00-CCAC45C056E7}"/>
          </ac:spMkLst>
        </pc:spChg>
        <pc:spChg chg="add del">
          <ac:chgData name="Fabian Moosmann" userId="01f15867-6858-4908-857a-c2be23ea99c0" providerId="ADAL" clId="{57952E84-7E87-41E4-93A8-DABC2101F685}" dt="2021-12-09T20:09:35.605" v="1344" actId="26606"/>
          <ac:spMkLst>
            <pc:docMk/>
            <pc:sldMk cId="1618615136" sldId="274"/>
            <ac:spMk id="27" creationId="{03E51277-1095-412F-913B-8FA8021AA626}"/>
          </ac:spMkLst>
        </pc:spChg>
        <pc:spChg chg="add del">
          <ac:chgData name="Fabian Moosmann" userId="01f15867-6858-4908-857a-c2be23ea99c0" providerId="ADAL" clId="{57952E84-7E87-41E4-93A8-DABC2101F685}" dt="2021-12-09T20:09:29.256" v="1338" actId="26606"/>
          <ac:spMkLst>
            <pc:docMk/>
            <pc:sldMk cId="1618615136" sldId="274"/>
            <ac:spMk id="35" creationId="{996DFAFB-BCE1-4BEC-82FB-D574234DEF0A}"/>
          </ac:spMkLst>
        </pc:spChg>
        <pc:spChg chg="add del">
          <ac:chgData name="Fabian Moosmann" userId="01f15867-6858-4908-857a-c2be23ea99c0" providerId="ADAL" clId="{57952E84-7E87-41E4-93A8-DABC2101F685}" dt="2021-12-09T20:09:29.256" v="1338" actId="26606"/>
          <ac:spMkLst>
            <pc:docMk/>
            <pc:sldMk cId="1618615136" sldId="274"/>
            <ac:spMk id="37" creationId="{8D2A0DB3-EF43-4032-9B27-954E12CCB688}"/>
          </ac:spMkLst>
        </pc:spChg>
        <pc:spChg chg="add del">
          <ac:chgData name="Fabian Moosmann" userId="01f15867-6858-4908-857a-c2be23ea99c0" providerId="ADAL" clId="{57952E84-7E87-41E4-93A8-DABC2101F685}" dt="2021-12-09T20:09:10.408" v="1330" actId="26606"/>
          <ac:spMkLst>
            <pc:docMk/>
            <pc:sldMk cId="1618615136" sldId="274"/>
            <ac:spMk id="41" creationId="{F1174801-1395-44C5-9B00-CCAC45C056E7}"/>
          </ac:spMkLst>
        </pc:spChg>
        <pc:spChg chg="add del">
          <ac:chgData name="Fabian Moosmann" userId="01f15867-6858-4908-857a-c2be23ea99c0" providerId="ADAL" clId="{57952E84-7E87-41E4-93A8-DABC2101F685}" dt="2021-12-09T20:09:32.329" v="1341" actId="26606"/>
          <ac:spMkLst>
            <pc:docMk/>
            <pc:sldMk cId="1618615136" sldId="274"/>
            <ac:spMk id="44" creationId="{F1174801-1395-44C5-9B00-CCAC45C056E7}"/>
          </ac:spMkLst>
        </pc:spChg>
        <pc:spChg chg="add del">
          <ac:chgData name="Fabian Moosmann" userId="01f15867-6858-4908-857a-c2be23ea99c0" providerId="ADAL" clId="{57952E84-7E87-41E4-93A8-DABC2101F685}" dt="2021-12-09T20:09:32.329" v="1341" actId="26606"/>
          <ac:spMkLst>
            <pc:docMk/>
            <pc:sldMk cId="1618615136" sldId="274"/>
            <ac:spMk id="45" creationId="{996DFAFB-BCE1-4BEC-82FB-D574234DEF0A}"/>
          </ac:spMkLst>
        </pc:spChg>
        <pc:spChg chg="add del">
          <ac:chgData name="Fabian Moosmann" userId="01f15867-6858-4908-857a-c2be23ea99c0" providerId="ADAL" clId="{57952E84-7E87-41E4-93A8-DABC2101F685}" dt="2021-12-09T20:09:32.329" v="1341" actId="26606"/>
          <ac:spMkLst>
            <pc:docMk/>
            <pc:sldMk cId="1618615136" sldId="274"/>
            <ac:spMk id="46" creationId="{60E728E6-A07E-4A6C-AB92-D56E1402F61A}"/>
          </ac:spMkLst>
        </pc:spChg>
        <pc:spChg chg="add del">
          <ac:chgData name="Fabian Moosmann" userId="01f15867-6858-4908-857a-c2be23ea99c0" providerId="ADAL" clId="{57952E84-7E87-41E4-93A8-DABC2101F685}" dt="2021-12-09T20:09:10.408" v="1330" actId="26606"/>
          <ac:spMkLst>
            <pc:docMk/>
            <pc:sldMk cId="1618615136" sldId="274"/>
            <ac:spMk id="52" creationId="{996DFAFB-BCE1-4BEC-82FB-D574234DEF0A}"/>
          </ac:spMkLst>
        </pc:spChg>
        <pc:spChg chg="add del">
          <ac:chgData name="Fabian Moosmann" userId="01f15867-6858-4908-857a-c2be23ea99c0" providerId="ADAL" clId="{57952E84-7E87-41E4-93A8-DABC2101F685}" dt="2021-12-09T20:09:10.408" v="1330" actId="26606"/>
          <ac:spMkLst>
            <pc:docMk/>
            <pc:sldMk cId="1618615136" sldId="274"/>
            <ac:spMk id="53" creationId="{16F61E84-9DCA-4F22-94BC-C901DB49995D}"/>
          </ac:spMkLst>
        </pc:spChg>
        <pc:spChg chg="add del">
          <ac:chgData name="Fabian Moosmann" userId="01f15867-6858-4908-857a-c2be23ea99c0" providerId="ADAL" clId="{57952E84-7E87-41E4-93A8-DABC2101F685}" dt="2021-12-09T20:09:35.605" v="1344" actId="26606"/>
          <ac:spMkLst>
            <pc:docMk/>
            <pc:sldMk cId="1618615136" sldId="274"/>
            <ac:spMk id="72" creationId="{3A6C273A-38F2-4D34-98BF-47B248862B76}"/>
          </ac:spMkLst>
        </pc:spChg>
        <pc:spChg chg="add del">
          <ac:chgData name="Fabian Moosmann" userId="01f15867-6858-4908-857a-c2be23ea99c0" providerId="ADAL" clId="{57952E84-7E87-41E4-93A8-DABC2101F685}" dt="2021-12-09T20:09:35.605" v="1344" actId="26606"/>
          <ac:spMkLst>
            <pc:docMk/>
            <pc:sldMk cId="1618615136" sldId="274"/>
            <ac:spMk id="73" creationId="{2E2CF659-EE5D-432C-B47F-10AC4A48A347}"/>
          </ac:spMkLst>
        </pc:spChg>
        <pc:spChg chg="add del">
          <ac:chgData name="Fabian Moosmann" userId="01f15867-6858-4908-857a-c2be23ea99c0" providerId="ADAL" clId="{57952E84-7E87-41E4-93A8-DABC2101F685}" dt="2021-12-09T20:09:35.605" v="1344" actId="26606"/>
          <ac:spMkLst>
            <pc:docMk/>
            <pc:sldMk cId="1618615136" sldId="274"/>
            <ac:spMk id="74" creationId="{683AA549-1F0C-46E0-AAD8-DC3DC6CA6181}"/>
          </ac:spMkLst>
        </pc:spChg>
        <pc:spChg chg="add">
          <ac:chgData name="Fabian Moosmann" userId="01f15867-6858-4908-857a-c2be23ea99c0" providerId="ADAL" clId="{57952E84-7E87-41E4-93A8-DABC2101F685}" dt="2021-12-09T20:09:35.640" v="1345" actId="26606"/>
          <ac:spMkLst>
            <pc:docMk/>
            <pc:sldMk cId="1618615136" sldId="274"/>
            <ac:spMk id="95" creationId="{F1174801-1395-44C5-9B00-CCAC45C056E7}"/>
          </ac:spMkLst>
        </pc:spChg>
        <pc:spChg chg="add">
          <ac:chgData name="Fabian Moosmann" userId="01f15867-6858-4908-857a-c2be23ea99c0" providerId="ADAL" clId="{57952E84-7E87-41E4-93A8-DABC2101F685}" dt="2021-12-09T20:09:35.640" v="1345" actId="26606"/>
          <ac:spMkLst>
            <pc:docMk/>
            <pc:sldMk cId="1618615136" sldId="274"/>
            <ac:spMk id="96" creationId="{996DFAFB-BCE1-4BEC-82FB-D574234DEF0A}"/>
          </ac:spMkLst>
        </pc:spChg>
        <pc:spChg chg="add">
          <ac:chgData name="Fabian Moosmann" userId="01f15867-6858-4908-857a-c2be23ea99c0" providerId="ADAL" clId="{57952E84-7E87-41E4-93A8-DABC2101F685}" dt="2021-12-09T20:09:35.640" v="1345" actId="26606"/>
          <ac:spMkLst>
            <pc:docMk/>
            <pc:sldMk cId="1618615136" sldId="274"/>
            <ac:spMk id="97" creationId="{60E728E6-A07E-4A6C-AB92-D56E1402F61A}"/>
          </ac:spMkLst>
        </pc:spChg>
        <pc:grpChg chg="add del">
          <ac:chgData name="Fabian Moosmann" userId="01f15867-6858-4908-857a-c2be23ea99c0" providerId="ADAL" clId="{57952E84-7E87-41E4-93A8-DABC2101F685}" dt="2021-12-09T19:24:55.984" v="977" actId="26606"/>
          <ac:grpSpMkLst>
            <pc:docMk/>
            <pc:sldMk cId="1618615136" sldId="274"/>
            <ac:grpSpMk id="14" creationId="{76A80126-9AD6-4B06-A2B4-E80D49DCB1B0}"/>
          </ac:grpSpMkLst>
        </pc:grpChg>
        <pc:grpChg chg="add del">
          <ac:chgData name="Fabian Moosmann" userId="01f15867-6858-4908-857a-c2be23ea99c0" providerId="ADAL" clId="{57952E84-7E87-41E4-93A8-DABC2101F685}" dt="2021-12-09T20:09:10.408" v="1330" actId="26606"/>
          <ac:grpSpMkLst>
            <pc:docMk/>
            <pc:sldMk cId="1618615136" sldId="274"/>
            <ac:grpSpMk id="16" creationId="{76A80126-9AD6-4B06-A2B4-E80D49DCB1B0}"/>
          </ac:grpSpMkLst>
        </pc:grpChg>
        <pc:grpChg chg="add del">
          <ac:chgData name="Fabian Moosmann" userId="01f15867-6858-4908-857a-c2be23ea99c0" providerId="ADAL" clId="{57952E84-7E87-41E4-93A8-DABC2101F685}" dt="2021-12-09T19:24:38.820" v="962" actId="26606"/>
          <ac:grpSpMkLst>
            <pc:docMk/>
            <pc:sldMk cId="1618615136" sldId="274"/>
            <ac:grpSpMk id="17" creationId="{18579DB9-24B0-487B-81E3-8D02AD5F8C81}"/>
          </ac:grpSpMkLst>
        </pc:grpChg>
        <pc:grpChg chg="add del">
          <ac:chgData name="Fabian Moosmann" userId="01f15867-6858-4908-857a-c2be23ea99c0" providerId="ADAL" clId="{57952E84-7E87-41E4-93A8-DABC2101F685}" dt="2021-12-09T20:09:29.256" v="1338" actId="26606"/>
          <ac:grpSpMkLst>
            <pc:docMk/>
            <pc:sldMk cId="1618615136" sldId="274"/>
            <ac:grpSpMk id="25" creationId="{8F281804-17FE-49B9-9065-1A44CD473CAE}"/>
          </ac:grpSpMkLst>
        </pc:grpChg>
        <pc:grpChg chg="add del">
          <ac:chgData name="Fabian Moosmann" userId="01f15867-6858-4908-857a-c2be23ea99c0" providerId="ADAL" clId="{57952E84-7E87-41E4-93A8-DABC2101F685}" dt="2021-12-09T19:24:38.820" v="962" actId="26606"/>
          <ac:grpSpMkLst>
            <pc:docMk/>
            <pc:sldMk cId="1618615136" sldId="274"/>
            <ac:grpSpMk id="26" creationId="{8F281804-17FE-49B9-9065-1A44CD473CAE}"/>
          </ac:grpSpMkLst>
        </pc:grpChg>
        <pc:grpChg chg="add del">
          <ac:chgData name="Fabian Moosmann" userId="01f15867-6858-4908-857a-c2be23ea99c0" providerId="ADAL" clId="{57952E84-7E87-41E4-93A8-DABC2101F685}" dt="2021-12-09T20:09:35.605" v="1344" actId="26606"/>
          <ac:grpSpMkLst>
            <pc:docMk/>
            <pc:sldMk cId="1618615136" sldId="274"/>
            <ac:grpSpMk id="29" creationId="{96F2112D-BBBE-46A6-B66D-A3F02ED3284E}"/>
          </ac:grpSpMkLst>
        </pc:grpChg>
        <pc:grpChg chg="add del">
          <ac:chgData name="Fabian Moosmann" userId="01f15867-6858-4908-857a-c2be23ea99c0" providerId="ADAL" clId="{57952E84-7E87-41E4-93A8-DABC2101F685}" dt="2021-12-09T20:09:29.256" v="1338" actId="26606"/>
          <ac:grpSpMkLst>
            <pc:docMk/>
            <pc:sldMk cId="1618615136" sldId="274"/>
            <ac:grpSpMk id="38" creationId="{18579DB9-24B0-487B-81E3-8D02AD5F8C81}"/>
          </ac:grpSpMkLst>
        </pc:grpChg>
        <pc:grpChg chg="add del">
          <ac:chgData name="Fabian Moosmann" userId="01f15867-6858-4908-857a-c2be23ea99c0" providerId="ADAL" clId="{57952E84-7E87-41E4-93A8-DABC2101F685}" dt="2021-12-09T20:09:10.408" v="1330" actId="26606"/>
          <ac:grpSpMkLst>
            <pc:docMk/>
            <pc:sldMk cId="1618615136" sldId="274"/>
            <ac:grpSpMk id="42" creationId="{8F281804-17FE-49B9-9065-1A44CD473CAE}"/>
          </ac:grpSpMkLst>
        </pc:grpChg>
        <pc:grpChg chg="add del">
          <ac:chgData name="Fabian Moosmann" userId="01f15867-6858-4908-857a-c2be23ea99c0" providerId="ADAL" clId="{57952E84-7E87-41E4-93A8-DABC2101F685}" dt="2021-12-09T19:24:55.984" v="977" actId="26606"/>
          <ac:grpSpMkLst>
            <pc:docMk/>
            <pc:sldMk cId="1618615136" sldId="274"/>
            <ac:grpSpMk id="43" creationId="{8F281804-17FE-49B9-9065-1A44CD473CAE}"/>
          </ac:grpSpMkLst>
        </pc:grpChg>
        <pc:grpChg chg="add del">
          <ac:chgData name="Fabian Moosmann" userId="01f15867-6858-4908-857a-c2be23ea99c0" providerId="ADAL" clId="{57952E84-7E87-41E4-93A8-DABC2101F685}" dt="2021-12-09T20:09:32.329" v="1341" actId="26606"/>
          <ac:grpSpMkLst>
            <pc:docMk/>
            <pc:sldMk cId="1618615136" sldId="274"/>
            <ac:grpSpMk id="48" creationId="{18579DB9-24B0-487B-81E3-8D02AD5F8C81}"/>
          </ac:grpSpMkLst>
        </pc:grpChg>
        <pc:grpChg chg="add del">
          <ac:chgData name="Fabian Moosmann" userId="01f15867-6858-4908-857a-c2be23ea99c0" providerId="ADAL" clId="{57952E84-7E87-41E4-93A8-DABC2101F685}" dt="2021-12-09T20:09:32.329" v="1341" actId="26606"/>
          <ac:grpSpMkLst>
            <pc:docMk/>
            <pc:sldMk cId="1618615136" sldId="274"/>
            <ac:grpSpMk id="58" creationId="{5C0E6139-8A19-4905-87E2-E547D7B7F1AF}"/>
          </ac:grpSpMkLst>
        </pc:grpChg>
        <pc:grpChg chg="add del">
          <ac:chgData name="Fabian Moosmann" userId="01f15867-6858-4908-857a-c2be23ea99c0" providerId="ADAL" clId="{57952E84-7E87-41E4-93A8-DABC2101F685}" dt="2021-12-09T20:09:32.329" v="1341" actId="26606"/>
          <ac:grpSpMkLst>
            <pc:docMk/>
            <pc:sldMk cId="1618615136" sldId="274"/>
            <ac:grpSpMk id="61" creationId="{8F281804-17FE-49B9-9065-1A44CD473CAE}"/>
          </ac:grpSpMkLst>
        </pc:grpChg>
        <pc:grpChg chg="add del">
          <ac:chgData name="Fabian Moosmann" userId="01f15867-6858-4908-857a-c2be23ea99c0" providerId="ADAL" clId="{57952E84-7E87-41E4-93A8-DABC2101F685}" dt="2021-12-09T20:09:35.605" v="1344" actId="26606"/>
          <ac:grpSpMkLst>
            <pc:docMk/>
            <pc:sldMk cId="1618615136" sldId="274"/>
            <ac:grpSpMk id="76" creationId="{7B2F7E43-35EC-4103-9D95-2ACDB00387CC}"/>
          </ac:grpSpMkLst>
        </pc:grpChg>
        <pc:grpChg chg="add del">
          <ac:chgData name="Fabian Moosmann" userId="01f15867-6858-4908-857a-c2be23ea99c0" providerId="ADAL" clId="{57952E84-7E87-41E4-93A8-DABC2101F685}" dt="2021-12-09T20:09:35.605" v="1344" actId="26606"/>
          <ac:grpSpMkLst>
            <pc:docMk/>
            <pc:sldMk cId="1618615136" sldId="274"/>
            <ac:grpSpMk id="91" creationId="{DDB99EF5-8801-40E2-83D3-196FADCBBA7F}"/>
          </ac:grpSpMkLst>
        </pc:grpChg>
        <pc:grpChg chg="add">
          <ac:chgData name="Fabian Moosmann" userId="01f15867-6858-4908-857a-c2be23ea99c0" providerId="ADAL" clId="{57952E84-7E87-41E4-93A8-DABC2101F685}" dt="2021-12-09T20:09:35.640" v="1345" actId="26606"/>
          <ac:grpSpMkLst>
            <pc:docMk/>
            <pc:sldMk cId="1618615136" sldId="274"/>
            <ac:grpSpMk id="99" creationId="{18579DB9-24B0-487B-81E3-8D02AD5F8C81}"/>
          </ac:grpSpMkLst>
        </pc:grpChg>
        <pc:grpChg chg="add">
          <ac:chgData name="Fabian Moosmann" userId="01f15867-6858-4908-857a-c2be23ea99c0" providerId="ADAL" clId="{57952E84-7E87-41E4-93A8-DABC2101F685}" dt="2021-12-09T20:09:35.640" v="1345" actId="26606"/>
          <ac:grpSpMkLst>
            <pc:docMk/>
            <pc:sldMk cId="1618615136" sldId="274"/>
            <ac:grpSpMk id="107" creationId="{5C0E6139-8A19-4905-87E2-E547D7B7F1AF}"/>
          </ac:grpSpMkLst>
        </pc:grpChg>
        <pc:grpChg chg="add">
          <ac:chgData name="Fabian Moosmann" userId="01f15867-6858-4908-857a-c2be23ea99c0" providerId="ADAL" clId="{57952E84-7E87-41E4-93A8-DABC2101F685}" dt="2021-12-09T20:09:35.640" v="1345" actId="26606"/>
          <ac:grpSpMkLst>
            <pc:docMk/>
            <pc:sldMk cId="1618615136" sldId="274"/>
            <ac:grpSpMk id="110" creationId="{8F281804-17FE-49B9-9065-1A44CD473CAE}"/>
          </ac:grpSpMkLst>
        </pc:grpChg>
        <pc:picChg chg="add del">
          <ac:chgData name="Fabian Moosmann" userId="01f15867-6858-4908-857a-c2be23ea99c0" providerId="ADAL" clId="{57952E84-7E87-41E4-93A8-DABC2101F685}" dt="2021-12-09T20:09:10.408" v="1330" actId="26606"/>
          <ac:picMkLst>
            <pc:docMk/>
            <pc:sldMk cId="1618615136" sldId="274"/>
            <ac:picMk id="6" creationId="{8383AF2F-F9AC-42E3-9836-5B4CD2D2B594}"/>
          </ac:picMkLst>
        </pc:picChg>
        <pc:picChg chg="add del mod">
          <ac:chgData name="Fabian Moosmann" userId="01f15867-6858-4908-857a-c2be23ea99c0" providerId="ADAL" clId="{57952E84-7E87-41E4-93A8-DABC2101F685}" dt="2021-12-09T19:24:38.820" v="962" actId="26606"/>
          <ac:picMkLst>
            <pc:docMk/>
            <pc:sldMk cId="1618615136" sldId="274"/>
            <ac:picMk id="7" creationId="{334D6F8A-4EAF-4069-B590-362111196DC9}"/>
          </ac:picMkLst>
        </pc:picChg>
        <pc:picChg chg="add del">
          <ac:chgData name="Fabian Moosmann" userId="01f15867-6858-4908-857a-c2be23ea99c0" providerId="ADAL" clId="{57952E84-7E87-41E4-93A8-DABC2101F685}" dt="2021-12-09T19:24:55.984" v="977" actId="26606"/>
          <ac:picMkLst>
            <pc:docMk/>
            <pc:sldMk cId="1618615136" sldId="274"/>
            <ac:picMk id="10" creationId="{32DA46D4-A2F4-471F-AB2D-770F9BC32AEB}"/>
          </ac:picMkLst>
        </pc:picChg>
        <pc:picChg chg="add del mod">
          <ac:chgData name="Fabian Moosmann" userId="01f15867-6858-4908-857a-c2be23ea99c0" providerId="ADAL" clId="{57952E84-7E87-41E4-93A8-DABC2101F685}" dt="2021-12-09T20:09:29.256" v="1338" actId="26606"/>
          <ac:picMkLst>
            <pc:docMk/>
            <pc:sldMk cId="1618615136" sldId="274"/>
            <ac:picMk id="36" creationId="{15B36C2B-DAFA-413E-AB4B-F8134EB41DFD}"/>
          </ac:picMkLst>
        </pc:picChg>
        <pc:picChg chg="add del">
          <ac:chgData name="Fabian Moosmann" userId="01f15867-6858-4908-857a-c2be23ea99c0" providerId="ADAL" clId="{57952E84-7E87-41E4-93A8-DABC2101F685}" dt="2021-12-09T20:09:32.329" v="1341" actId="26606"/>
          <ac:picMkLst>
            <pc:docMk/>
            <pc:sldMk cId="1618615136" sldId="274"/>
            <ac:picMk id="47" creationId="{DEA590E6-DFD8-49EC-95F2-E9CA1BF0E1E3}"/>
          </ac:picMkLst>
        </pc:picChg>
        <pc:picChg chg="add del">
          <ac:chgData name="Fabian Moosmann" userId="01f15867-6858-4908-857a-c2be23ea99c0" providerId="ADAL" clId="{57952E84-7E87-41E4-93A8-DABC2101F685}" dt="2021-12-09T20:09:35.605" v="1344" actId="26606"/>
          <ac:picMkLst>
            <pc:docMk/>
            <pc:sldMk cId="1618615136" sldId="274"/>
            <ac:picMk id="75" creationId="{303AD5F2-753A-4CC5-B02C-EF043DFD2365}"/>
          </ac:picMkLst>
        </pc:picChg>
        <pc:picChg chg="add">
          <ac:chgData name="Fabian Moosmann" userId="01f15867-6858-4908-857a-c2be23ea99c0" providerId="ADAL" clId="{57952E84-7E87-41E4-93A8-DABC2101F685}" dt="2021-12-09T20:09:35.640" v="1345" actId="26606"/>
          <ac:picMkLst>
            <pc:docMk/>
            <pc:sldMk cId="1618615136" sldId="274"/>
            <ac:picMk id="98" creationId="{DEA590E6-DFD8-49EC-95F2-E9CA1BF0E1E3}"/>
          </ac:picMkLst>
        </pc:picChg>
      </pc:sldChg>
      <pc:sldChg chg="addSp delSp modSp new mod ord modClrScheme chgLayout">
        <pc:chgData name="Fabian Moosmann" userId="01f15867-6858-4908-857a-c2be23ea99c0" providerId="ADAL" clId="{57952E84-7E87-41E4-93A8-DABC2101F685}" dt="2021-12-09T20:07:07.441" v="1311" actId="115"/>
        <pc:sldMkLst>
          <pc:docMk/>
          <pc:sldMk cId="2267855195" sldId="275"/>
        </pc:sldMkLst>
        <pc:spChg chg="mod ord">
          <ac:chgData name="Fabian Moosmann" userId="01f15867-6858-4908-857a-c2be23ea99c0" providerId="ADAL" clId="{57952E84-7E87-41E4-93A8-DABC2101F685}" dt="2021-12-09T20:07:07.441" v="1311" actId="115"/>
          <ac:spMkLst>
            <pc:docMk/>
            <pc:sldMk cId="2267855195" sldId="275"/>
            <ac:spMk id="2" creationId="{4AB8F1F6-BB4E-4CD3-A838-76214626C3A3}"/>
          </ac:spMkLst>
        </pc:spChg>
        <pc:spChg chg="del">
          <ac:chgData name="Fabian Moosmann" userId="01f15867-6858-4908-857a-c2be23ea99c0" providerId="ADAL" clId="{57952E84-7E87-41E4-93A8-DABC2101F685}" dt="2021-12-09T19:39:24.815" v="1073"/>
          <ac:spMkLst>
            <pc:docMk/>
            <pc:sldMk cId="2267855195" sldId="275"/>
            <ac:spMk id="3" creationId="{3F45B518-AC10-4AA5-A488-847CA6B58896}"/>
          </ac:spMkLst>
        </pc:spChg>
        <pc:spChg chg="del mod">
          <ac:chgData name="Fabian Moosmann" userId="01f15867-6858-4908-857a-c2be23ea99c0" providerId="ADAL" clId="{57952E84-7E87-41E4-93A8-DABC2101F685}" dt="2021-12-09T19:54:20.896" v="1223" actId="478"/>
          <ac:spMkLst>
            <pc:docMk/>
            <pc:sldMk cId="2267855195" sldId="275"/>
            <ac:spMk id="4" creationId="{6CEBDFAA-5348-42CE-8AA4-8F1D22F27608}"/>
          </ac:spMkLst>
        </pc:spChg>
        <pc:picChg chg="add mod ord">
          <ac:chgData name="Fabian Moosmann" userId="01f15867-6858-4908-857a-c2be23ea99c0" providerId="ADAL" clId="{57952E84-7E87-41E4-93A8-DABC2101F685}" dt="2021-12-09T19:54:29.216" v="1224" actId="700"/>
          <ac:picMkLst>
            <pc:docMk/>
            <pc:sldMk cId="2267855195" sldId="275"/>
            <ac:picMk id="5" creationId="{A7813F7C-23CC-4262-B734-1C9415CB32C6}"/>
          </ac:picMkLst>
        </pc:picChg>
      </pc:sldChg>
      <pc:sldChg chg="modSp new mod">
        <pc:chgData name="Fabian Moosmann" userId="01f15867-6858-4908-857a-c2be23ea99c0" providerId="ADAL" clId="{57952E84-7E87-41E4-93A8-DABC2101F685}" dt="2021-12-09T20:01:45.926" v="1303" actId="1076"/>
        <pc:sldMkLst>
          <pc:docMk/>
          <pc:sldMk cId="1789415977" sldId="276"/>
        </pc:sldMkLst>
        <pc:spChg chg="mod">
          <ac:chgData name="Fabian Moosmann" userId="01f15867-6858-4908-857a-c2be23ea99c0" providerId="ADAL" clId="{57952E84-7E87-41E4-93A8-DABC2101F685}" dt="2021-12-09T19:59:31.568" v="1299" actId="313"/>
          <ac:spMkLst>
            <pc:docMk/>
            <pc:sldMk cId="1789415977" sldId="276"/>
            <ac:spMk id="2" creationId="{D0661CBD-16A0-45A2-B27B-04C47A8C8468}"/>
          </ac:spMkLst>
        </pc:spChg>
        <pc:spChg chg="mod">
          <ac:chgData name="Fabian Moosmann" userId="01f15867-6858-4908-857a-c2be23ea99c0" providerId="ADAL" clId="{57952E84-7E87-41E4-93A8-DABC2101F685}" dt="2021-12-09T20:01:45.926" v="1303" actId="1076"/>
          <ac:spMkLst>
            <pc:docMk/>
            <pc:sldMk cId="1789415977" sldId="276"/>
            <ac:spMk id="3" creationId="{CF4D945E-C4BF-46C5-8FBB-F533E1285475}"/>
          </ac:spMkLst>
        </pc:spChg>
        <pc:spChg chg="mod">
          <ac:chgData name="Fabian Moosmann" userId="01f15867-6858-4908-857a-c2be23ea99c0" providerId="ADAL" clId="{57952E84-7E87-41E4-93A8-DABC2101F685}" dt="2021-12-09T20:01:41.033" v="1302" actId="27636"/>
          <ac:spMkLst>
            <pc:docMk/>
            <pc:sldMk cId="1789415977" sldId="276"/>
            <ac:spMk id="4" creationId="{8361B738-A944-48A0-8ECA-AC2E93887E60}"/>
          </ac:spMkLst>
        </pc:spChg>
      </pc:sldChg>
      <pc:sldChg chg="addSp delSp modSp new mod modClrScheme chgLayout">
        <pc:chgData name="Fabian Moosmann" userId="01f15867-6858-4908-857a-c2be23ea99c0" providerId="ADAL" clId="{57952E84-7E87-41E4-93A8-DABC2101F685}" dt="2021-12-09T20:34:25.453" v="1468" actId="20577"/>
        <pc:sldMkLst>
          <pc:docMk/>
          <pc:sldMk cId="1200085809" sldId="277"/>
        </pc:sldMkLst>
        <pc:spChg chg="mod ord">
          <ac:chgData name="Fabian Moosmann" userId="01f15867-6858-4908-857a-c2be23ea99c0" providerId="ADAL" clId="{57952E84-7E87-41E4-93A8-DABC2101F685}" dt="2021-12-09T20:32:14.830" v="1387" actId="700"/>
          <ac:spMkLst>
            <pc:docMk/>
            <pc:sldMk cId="1200085809" sldId="277"/>
            <ac:spMk id="2" creationId="{F3704871-7DC2-425D-B24B-7CE559D37E34}"/>
          </ac:spMkLst>
        </pc:spChg>
        <pc:spChg chg="del mod ord">
          <ac:chgData name="Fabian Moosmann" userId="01f15867-6858-4908-857a-c2be23ea99c0" providerId="ADAL" clId="{57952E84-7E87-41E4-93A8-DABC2101F685}" dt="2021-12-09T20:32:14.830" v="1387" actId="700"/>
          <ac:spMkLst>
            <pc:docMk/>
            <pc:sldMk cId="1200085809" sldId="277"/>
            <ac:spMk id="3" creationId="{5F821A44-920B-4A50-9BBC-3B5740F61892}"/>
          </ac:spMkLst>
        </pc:spChg>
        <pc:spChg chg="add mod ord">
          <ac:chgData name="Fabian Moosmann" userId="01f15867-6858-4908-857a-c2be23ea99c0" providerId="ADAL" clId="{57952E84-7E87-41E4-93A8-DABC2101F685}" dt="2021-12-09T20:34:25.453" v="1468" actId="20577"/>
          <ac:spMkLst>
            <pc:docMk/>
            <pc:sldMk cId="1200085809" sldId="277"/>
            <ac:spMk id="4" creationId="{0E796F14-9AB6-4FFD-BC7C-CF6090BF0E96}"/>
          </ac:spMkLst>
        </pc:spChg>
        <pc:spChg chg="add del mod ord">
          <ac:chgData name="Fabian Moosmann" userId="01f15867-6858-4908-857a-c2be23ea99c0" providerId="ADAL" clId="{57952E84-7E87-41E4-93A8-DABC2101F685}" dt="2021-12-09T20:33:47.199" v="1388" actId="22"/>
          <ac:spMkLst>
            <pc:docMk/>
            <pc:sldMk cId="1200085809" sldId="277"/>
            <ac:spMk id="5" creationId="{FA6D82F1-14C3-46C1-893A-A73307EF256B}"/>
          </ac:spMkLst>
        </pc:spChg>
        <pc:picChg chg="add mod ord">
          <ac:chgData name="Fabian Moosmann" userId="01f15867-6858-4908-857a-c2be23ea99c0" providerId="ADAL" clId="{57952E84-7E87-41E4-93A8-DABC2101F685}" dt="2021-12-09T20:33:47.199" v="1388" actId="22"/>
          <ac:picMkLst>
            <pc:docMk/>
            <pc:sldMk cId="1200085809" sldId="277"/>
            <ac:picMk id="7" creationId="{86F827C0-5F6D-4FBE-889E-B888F8EF139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1D63A3-48AC-4F38-8B7C-3FFA3F34DB44}" type="doc">
      <dgm:prSet loTypeId="urn:microsoft.com/office/officeart/2005/8/layout/vList2" loCatId="list" qsTypeId="urn:microsoft.com/office/officeart/2005/8/quickstyle/simple2" qsCatId="simple" csTypeId="urn:microsoft.com/office/officeart/2005/8/colors/colorful1" csCatId="colorful"/>
      <dgm:spPr/>
      <dgm:t>
        <a:bodyPr/>
        <a:lstStyle/>
        <a:p>
          <a:endParaRPr lang="en-US"/>
        </a:p>
      </dgm:t>
    </dgm:pt>
    <dgm:pt modelId="{0FED5EED-0C96-418A-90E0-0FD59FB30665}">
      <dgm:prSet/>
      <dgm:spPr/>
      <dgm:t>
        <a:bodyPr/>
        <a:lstStyle/>
        <a:p>
          <a:r>
            <a:rPr lang="de-CH"/>
            <a:t>Pytorch.org</a:t>
          </a:r>
          <a:endParaRPr lang="en-US"/>
        </a:p>
      </dgm:t>
    </dgm:pt>
    <dgm:pt modelId="{61FE0452-AED7-4632-A032-E0CBDB055250}" type="parTrans" cxnId="{C990A11A-D842-4A11-B492-E101475173B1}">
      <dgm:prSet/>
      <dgm:spPr/>
      <dgm:t>
        <a:bodyPr/>
        <a:lstStyle/>
        <a:p>
          <a:endParaRPr lang="en-US"/>
        </a:p>
      </dgm:t>
    </dgm:pt>
    <dgm:pt modelId="{005EE4DA-5AB3-4B47-8270-432B3C218596}" type="sibTrans" cxnId="{C990A11A-D842-4A11-B492-E101475173B1}">
      <dgm:prSet/>
      <dgm:spPr/>
      <dgm:t>
        <a:bodyPr/>
        <a:lstStyle/>
        <a:p>
          <a:endParaRPr lang="en-US"/>
        </a:p>
      </dgm:t>
    </dgm:pt>
    <dgm:pt modelId="{3BC5F233-958B-4D56-B0F1-CA5E33AF4F03}">
      <dgm:prSet/>
      <dgm:spPr/>
      <dgm:t>
        <a:bodyPr/>
        <a:lstStyle/>
        <a:p>
          <a:r>
            <a:rPr lang="de-CH"/>
            <a:t>Pygame.org</a:t>
          </a:r>
          <a:endParaRPr lang="en-US"/>
        </a:p>
      </dgm:t>
    </dgm:pt>
    <dgm:pt modelId="{D3B1AA8B-92C7-4199-BE2F-9BC4F99714F4}" type="parTrans" cxnId="{93692A14-F0E5-413E-84CE-E6E6D470E052}">
      <dgm:prSet/>
      <dgm:spPr/>
      <dgm:t>
        <a:bodyPr/>
        <a:lstStyle/>
        <a:p>
          <a:endParaRPr lang="en-US"/>
        </a:p>
      </dgm:t>
    </dgm:pt>
    <dgm:pt modelId="{425D3589-9199-448B-A38E-695150BF1015}" type="sibTrans" cxnId="{93692A14-F0E5-413E-84CE-E6E6D470E052}">
      <dgm:prSet/>
      <dgm:spPr/>
      <dgm:t>
        <a:bodyPr/>
        <a:lstStyle/>
        <a:p>
          <a:endParaRPr lang="en-US"/>
        </a:p>
      </dgm:t>
    </dgm:pt>
    <dgm:pt modelId="{7D5241FE-D6AA-47AA-9589-950E8D422769}">
      <dgm:prSet/>
      <dgm:spPr/>
      <dgm:t>
        <a:bodyPr/>
        <a:lstStyle/>
        <a:p>
          <a:r>
            <a:rPr lang="de-CH"/>
            <a:t>Anaconda.org</a:t>
          </a:r>
          <a:endParaRPr lang="en-US"/>
        </a:p>
      </dgm:t>
    </dgm:pt>
    <dgm:pt modelId="{78BCC416-D49D-461C-9788-A92DB91B266E}" type="parTrans" cxnId="{C6CF303B-6ABF-493D-BB51-9CD287C301E7}">
      <dgm:prSet/>
      <dgm:spPr/>
      <dgm:t>
        <a:bodyPr/>
        <a:lstStyle/>
        <a:p>
          <a:endParaRPr lang="en-US"/>
        </a:p>
      </dgm:t>
    </dgm:pt>
    <dgm:pt modelId="{9539F67C-6482-4F2E-BC94-35FB42362CE4}" type="sibTrans" cxnId="{C6CF303B-6ABF-493D-BB51-9CD287C301E7}">
      <dgm:prSet/>
      <dgm:spPr/>
      <dgm:t>
        <a:bodyPr/>
        <a:lstStyle/>
        <a:p>
          <a:endParaRPr lang="en-US"/>
        </a:p>
      </dgm:t>
    </dgm:pt>
    <dgm:pt modelId="{6A5573C3-16B3-465E-BE82-6F02B5F0CE42}">
      <dgm:prSet/>
      <dgm:spPr/>
      <dgm:t>
        <a:bodyPr/>
        <a:lstStyle/>
        <a:p>
          <a:r>
            <a:rPr lang="de-CH"/>
            <a:t>Visual Studio Code</a:t>
          </a:r>
          <a:endParaRPr lang="en-US"/>
        </a:p>
      </dgm:t>
    </dgm:pt>
    <dgm:pt modelId="{A68FA25D-30F5-418F-A382-EB706F542128}" type="parTrans" cxnId="{A2F17B36-5D82-4763-ABD3-0F3A9F547722}">
      <dgm:prSet/>
      <dgm:spPr/>
      <dgm:t>
        <a:bodyPr/>
        <a:lstStyle/>
        <a:p>
          <a:endParaRPr lang="en-US"/>
        </a:p>
      </dgm:t>
    </dgm:pt>
    <dgm:pt modelId="{EB4AF037-EE82-4591-A70F-A46C1B2A3B59}" type="sibTrans" cxnId="{A2F17B36-5D82-4763-ABD3-0F3A9F547722}">
      <dgm:prSet/>
      <dgm:spPr/>
      <dgm:t>
        <a:bodyPr/>
        <a:lstStyle/>
        <a:p>
          <a:endParaRPr lang="en-US"/>
        </a:p>
      </dgm:t>
    </dgm:pt>
    <dgm:pt modelId="{D0AE0E8C-315C-4FB3-8471-3CB75BA78B8E}" type="pres">
      <dgm:prSet presAssocID="{7B1D63A3-48AC-4F38-8B7C-3FFA3F34DB44}" presName="linear" presStyleCnt="0">
        <dgm:presLayoutVars>
          <dgm:animLvl val="lvl"/>
          <dgm:resizeHandles val="exact"/>
        </dgm:presLayoutVars>
      </dgm:prSet>
      <dgm:spPr/>
    </dgm:pt>
    <dgm:pt modelId="{B0E58D04-CD3F-478B-8707-7F7F7756E9D5}" type="pres">
      <dgm:prSet presAssocID="{0FED5EED-0C96-418A-90E0-0FD59FB30665}" presName="parentText" presStyleLbl="node1" presStyleIdx="0" presStyleCnt="4">
        <dgm:presLayoutVars>
          <dgm:chMax val="0"/>
          <dgm:bulletEnabled val="1"/>
        </dgm:presLayoutVars>
      </dgm:prSet>
      <dgm:spPr/>
    </dgm:pt>
    <dgm:pt modelId="{B3AE1CEE-ABF7-4AFA-99EF-274433A1925F}" type="pres">
      <dgm:prSet presAssocID="{005EE4DA-5AB3-4B47-8270-432B3C218596}" presName="spacer" presStyleCnt="0"/>
      <dgm:spPr/>
    </dgm:pt>
    <dgm:pt modelId="{D1E56471-79E2-449C-A6FB-60572C1BAA3F}" type="pres">
      <dgm:prSet presAssocID="{3BC5F233-958B-4D56-B0F1-CA5E33AF4F03}" presName="parentText" presStyleLbl="node1" presStyleIdx="1" presStyleCnt="4">
        <dgm:presLayoutVars>
          <dgm:chMax val="0"/>
          <dgm:bulletEnabled val="1"/>
        </dgm:presLayoutVars>
      </dgm:prSet>
      <dgm:spPr/>
    </dgm:pt>
    <dgm:pt modelId="{46920708-4F46-47B8-881E-5758828B027C}" type="pres">
      <dgm:prSet presAssocID="{425D3589-9199-448B-A38E-695150BF1015}" presName="spacer" presStyleCnt="0"/>
      <dgm:spPr/>
    </dgm:pt>
    <dgm:pt modelId="{F7E30F94-DB45-4992-AC05-DD4D375A62B1}" type="pres">
      <dgm:prSet presAssocID="{7D5241FE-D6AA-47AA-9589-950E8D422769}" presName="parentText" presStyleLbl="node1" presStyleIdx="2" presStyleCnt="4">
        <dgm:presLayoutVars>
          <dgm:chMax val="0"/>
          <dgm:bulletEnabled val="1"/>
        </dgm:presLayoutVars>
      </dgm:prSet>
      <dgm:spPr/>
    </dgm:pt>
    <dgm:pt modelId="{B3F888EB-40F7-4E89-9B7F-0B609A87672B}" type="pres">
      <dgm:prSet presAssocID="{9539F67C-6482-4F2E-BC94-35FB42362CE4}" presName="spacer" presStyleCnt="0"/>
      <dgm:spPr/>
    </dgm:pt>
    <dgm:pt modelId="{04472AF8-A5BB-4E1D-9001-E4FD66B14314}" type="pres">
      <dgm:prSet presAssocID="{6A5573C3-16B3-465E-BE82-6F02B5F0CE42}" presName="parentText" presStyleLbl="node1" presStyleIdx="3" presStyleCnt="4">
        <dgm:presLayoutVars>
          <dgm:chMax val="0"/>
          <dgm:bulletEnabled val="1"/>
        </dgm:presLayoutVars>
      </dgm:prSet>
      <dgm:spPr/>
    </dgm:pt>
  </dgm:ptLst>
  <dgm:cxnLst>
    <dgm:cxn modelId="{93692A14-F0E5-413E-84CE-E6E6D470E052}" srcId="{7B1D63A3-48AC-4F38-8B7C-3FFA3F34DB44}" destId="{3BC5F233-958B-4D56-B0F1-CA5E33AF4F03}" srcOrd="1" destOrd="0" parTransId="{D3B1AA8B-92C7-4199-BE2F-9BC4F99714F4}" sibTransId="{425D3589-9199-448B-A38E-695150BF1015}"/>
    <dgm:cxn modelId="{C990A11A-D842-4A11-B492-E101475173B1}" srcId="{7B1D63A3-48AC-4F38-8B7C-3FFA3F34DB44}" destId="{0FED5EED-0C96-418A-90E0-0FD59FB30665}" srcOrd="0" destOrd="0" parTransId="{61FE0452-AED7-4632-A032-E0CBDB055250}" sibTransId="{005EE4DA-5AB3-4B47-8270-432B3C218596}"/>
    <dgm:cxn modelId="{A2F17B36-5D82-4763-ABD3-0F3A9F547722}" srcId="{7B1D63A3-48AC-4F38-8B7C-3FFA3F34DB44}" destId="{6A5573C3-16B3-465E-BE82-6F02B5F0CE42}" srcOrd="3" destOrd="0" parTransId="{A68FA25D-30F5-418F-A382-EB706F542128}" sibTransId="{EB4AF037-EE82-4591-A70F-A46C1B2A3B59}"/>
    <dgm:cxn modelId="{9389953A-D159-422F-87A8-C58A66BF0404}" type="presOf" srcId="{0FED5EED-0C96-418A-90E0-0FD59FB30665}" destId="{B0E58D04-CD3F-478B-8707-7F7F7756E9D5}" srcOrd="0" destOrd="0" presId="urn:microsoft.com/office/officeart/2005/8/layout/vList2"/>
    <dgm:cxn modelId="{C6CF303B-6ABF-493D-BB51-9CD287C301E7}" srcId="{7B1D63A3-48AC-4F38-8B7C-3FFA3F34DB44}" destId="{7D5241FE-D6AA-47AA-9589-950E8D422769}" srcOrd="2" destOrd="0" parTransId="{78BCC416-D49D-461C-9788-A92DB91B266E}" sibTransId="{9539F67C-6482-4F2E-BC94-35FB42362CE4}"/>
    <dgm:cxn modelId="{10387059-2526-4BAA-9C3B-AD47A388D575}" type="presOf" srcId="{7D5241FE-D6AA-47AA-9589-950E8D422769}" destId="{F7E30F94-DB45-4992-AC05-DD4D375A62B1}" srcOrd="0" destOrd="0" presId="urn:microsoft.com/office/officeart/2005/8/layout/vList2"/>
    <dgm:cxn modelId="{80EA0BA8-DF61-42F0-A53E-04828593B0BA}" type="presOf" srcId="{3BC5F233-958B-4D56-B0F1-CA5E33AF4F03}" destId="{D1E56471-79E2-449C-A6FB-60572C1BAA3F}" srcOrd="0" destOrd="0" presId="urn:microsoft.com/office/officeart/2005/8/layout/vList2"/>
    <dgm:cxn modelId="{16C537C5-D770-4264-9C19-B1155116FB92}" type="presOf" srcId="{7B1D63A3-48AC-4F38-8B7C-3FFA3F34DB44}" destId="{D0AE0E8C-315C-4FB3-8471-3CB75BA78B8E}" srcOrd="0" destOrd="0" presId="urn:microsoft.com/office/officeart/2005/8/layout/vList2"/>
    <dgm:cxn modelId="{B4DE2DDF-B570-44A5-8B42-EC17104CC246}" type="presOf" srcId="{6A5573C3-16B3-465E-BE82-6F02B5F0CE42}" destId="{04472AF8-A5BB-4E1D-9001-E4FD66B14314}" srcOrd="0" destOrd="0" presId="urn:microsoft.com/office/officeart/2005/8/layout/vList2"/>
    <dgm:cxn modelId="{81978FCC-05FB-44BB-B206-92908C5B8FB2}" type="presParOf" srcId="{D0AE0E8C-315C-4FB3-8471-3CB75BA78B8E}" destId="{B0E58D04-CD3F-478B-8707-7F7F7756E9D5}" srcOrd="0" destOrd="0" presId="urn:microsoft.com/office/officeart/2005/8/layout/vList2"/>
    <dgm:cxn modelId="{B3E7C010-A48F-4148-87ED-0B3424F47F26}" type="presParOf" srcId="{D0AE0E8C-315C-4FB3-8471-3CB75BA78B8E}" destId="{B3AE1CEE-ABF7-4AFA-99EF-274433A1925F}" srcOrd="1" destOrd="0" presId="urn:microsoft.com/office/officeart/2005/8/layout/vList2"/>
    <dgm:cxn modelId="{871118F3-3587-4048-BD8C-55652E98D235}" type="presParOf" srcId="{D0AE0E8C-315C-4FB3-8471-3CB75BA78B8E}" destId="{D1E56471-79E2-449C-A6FB-60572C1BAA3F}" srcOrd="2" destOrd="0" presId="urn:microsoft.com/office/officeart/2005/8/layout/vList2"/>
    <dgm:cxn modelId="{266B0890-6202-4E1D-B7C2-AFC894917C4A}" type="presParOf" srcId="{D0AE0E8C-315C-4FB3-8471-3CB75BA78B8E}" destId="{46920708-4F46-47B8-881E-5758828B027C}" srcOrd="3" destOrd="0" presId="urn:microsoft.com/office/officeart/2005/8/layout/vList2"/>
    <dgm:cxn modelId="{2599968E-36C7-4414-ACDE-81554098B995}" type="presParOf" srcId="{D0AE0E8C-315C-4FB3-8471-3CB75BA78B8E}" destId="{F7E30F94-DB45-4992-AC05-DD4D375A62B1}" srcOrd="4" destOrd="0" presId="urn:microsoft.com/office/officeart/2005/8/layout/vList2"/>
    <dgm:cxn modelId="{ADC0243A-8D6E-49D7-88C8-91A42CAA84F5}" type="presParOf" srcId="{D0AE0E8C-315C-4FB3-8471-3CB75BA78B8E}" destId="{B3F888EB-40F7-4E89-9B7F-0B609A87672B}" srcOrd="5" destOrd="0" presId="urn:microsoft.com/office/officeart/2005/8/layout/vList2"/>
    <dgm:cxn modelId="{448AC986-5CCB-46C5-B6F5-99DBCE5B48DD}" type="presParOf" srcId="{D0AE0E8C-315C-4FB3-8471-3CB75BA78B8E}" destId="{04472AF8-A5BB-4E1D-9001-E4FD66B1431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D118A-B8E6-488C-98CA-6417964D9C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93A71D-2B3D-4B1E-BBFD-0CDD4A8478F2}">
      <dgm:prSet/>
      <dgm:spPr/>
      <dgm:t>
        <a:bodyPr/>
        <a:lstStyle/>
        <a:p>
          <a:pPr>
            <a:lnSpc>
              <a:spcPct val="100000"/>
            </a:lnSpc>
          </a:pPr>
          <a:r>
            <a:rPr lang="de-DE" b="0" i="0"/>
            <a:t>Wörtlich übersetzt bedeutet Reinforcement Learning </a:t>
          </a:r>
          <a:r>
            <a:rPr lang="de-DE" b="1" i="0"/>
            <a:t>„be- bzw. verstärkendes Lernen“</a:t>
          </a:r>
          <a:r>
            <a:rPr lang="de-DE" b="0" i="0"/>
            <a:t>. Dieser Begriff beschreibt eine Methode im Bereich Maschine Learning. </a:t>
          </a:r>
          <a:endParaRPr lang="en-US"/>
        </a:p>
      </dgm:t>
    </dgm:pt>
    <dgm:pt modelId="{56536B8F-65A5-49FF-85D9-607C60287A67}" type="parTrans" cxnId="{48893D64-501D-4DCE-9891-BA47A1D63346}">
      <dgm:prSet/>
      <dgm:spPr/>
      <dgm:t>
        <a:bodyPr/>
        <a:lstStyle/>
        <a:p>
          <a:endParaRPr lang="en-US"/>
        </a:p>
      </dgm:t>
    </dgm:pt>
    <dgm:pt modelId="{7B5EE29D-AF24-4F17-8B4B-2359B82CA051}" type="sibTrans" cxnId="{48893D64-501D-4DCE-9891-BA47A1D63346}">
      <dgm:prSet/>
      <dgm:spPr/>
      <dgm:t>
        <a:bodyPr/>
        <a:lstStyle/>
        <a:p>
          <a:endParaRPr lang="en-US"/>
        </a:p>
      </dgm:t>
    </dgm:pt>
    <dgm:pt modelId="{B762661D-25F1-4DC9-B6AE-31A45A8E398D}">
      <dgm:prSet/>
      <dgm:spPr/>
      <dgm:t>
        <a:bodyPr/>
        <a:lstStyle/>
        <a:p>
          <a:pPr>
            <a:lnSpc>
              <a:spcPct val="100000"/>
            </a:lnSpc>
          </a:pPr>
          <a:r>
            <a:rPr lang="de-DE" b="0" i="0"/>
            <a:t>Reinforcement Learning : Algorithmen so anzulernen, dass sie selbstständig Entscheidungen treffen können.</a:t>
          </a:r>
          <a:endParaRPr lang="en-US"/>
        </a:p>
      </dgm:t>
    </dgm:pt>
    <dgm:pt modelId="{8A3EAC7F-6601-4E20-8EFF-D59A3F4826D0}" type="parTrans" cxnId="{36CAFB7F-C83E-4A41-B6A4-EF2345F64246}">
      <dgm:prSet/>
      <dgm:spPr/>
      <dgm:t>
        <a:bodyPr/>
        <a:lstStyle/>
        <a:p>
          <a:endParaRPr lang="en-US"/>
        </a:p>
      </dgm:t>
    </dgm:pt>
    <dgm:pt modelId="{A1BE950A-D777-4B4A-869B-687AE52C321B}" type="sibTrans" cxnId="{36CAFB7F-C83E-4A41-B6A4-EF2345F64246}">
      <dgm:prSet/>
      <dgm:spPr/>
      <dgm:t>
        <a:bodyPr/>
        <a:lstStyle/>
        <a:p>
          <a:endParaRPr lang="en-US"/>
        </a:p>
      </dgm:t>
    </dgm:pt>
    <dgm:pt modelId="{D8C601A2-41E0-47D4-AE19-8976183683FF}">
      <dgm:prSet/>
      <dgm:spPr/>
      <dgm:t>
        <a:bodyPr/>
        <a:lstStyle/>
        <a:p>
          <a:pPr>
            <a:lnSpc>
              <a:spcPct val="100000"/>
            </a:lnSpc>
          </a:pPr>
          <a:r>
            <a:rPr lang="de-DE" b="0" i="0"/>
            <a:t>Der Fokus liegt dabei auf der Entwicklung von </a:t>
          </a:r>
          <a:r>
            <a:rPr lang="de-DE" b="1" i="0"/>
            <a:t>intelligenten Lösungen für komplexe Steuerungsprobleme</a:t>
          </a:r>
          <a:r>
            <a:rPr lang="de-DE" b="0" i="0"/>
            <a:t>.</a:t>
          </a:r>
          <a:endParaRPr lang="en-US"/>
        </a:p>
      </dgm:t>
    </dgm:pt>
    <dgm:pt modelId="{EBC05635-0E84-495A-AB19-D090CF860378}" type="parTrans" cxnId="{0C57C5D1-29B3-47DF-B979-D045968B96F7}">
      <dgm:prSet/>
      <dgm:spPr/>
      <dgm:t>
        <a:bodyPr/>
        <a:lstStyle/>
        <a:p>
          <a:endParaRPr lang="en-US"/>
        </a:p>
      </dgm:t>
    </dgm:pt>
    <dgm:pt modelId="{E30D8388-C7FC-4FAB-8E73-B81947A49737}" type="sibTrans" cxnId="{0C57C5D1-29B3-47DF-B979-D045968B96F7}">
      <dgm:prSet/>
      <dgm:spPr/>
      <dgm:t>
        <a:bodyPr/>
        <a:lstStyle/>
        <a:p>
          <a:endParaRPr lang="en-US"/>
        </a:p>
      </dgm:t>
    </dgm:pt>
    <dgm:pt modelId="{D117A5EE-AF5D-4678-9977-27AAC276A3A9}" type="pres">
      <dgm:prSet presAssocID="{2FFD118A-B8E6-488C-98CA-6417964D9CE1}" presName="root" presStyleCnt="0">
        <dgm:presLayoutVars>
          <dgm:dir/>
          <dgm:resizeHandles val="exact"/>
        </dgm:presLayoutVars>
      </dgm:prSet>
      <dgm:spPr/>
    </dgm:pt>
    <dgm:pt modelId="{21E6DB43-B957-4B49-9C6B-3C1D0D09AF8B}" type="pres">
      <dgm:prSet presAssocID="{EC93A71D-2B3D-4B1E-BBFD-0CDD4A8478F2}" presName="compNode" presStyleCnt="0"/>
      <dgm:spPr/>
    </dgm:pt>
    <dgm:pt modelId="{4239836A-4690-454B-AB4E-27D654CF8F44}" type="pres">
      <dgm:prSet presAssocID="{EC93A71D-2B3D-4B1E-BBFD-0CDD4A8478F2}" presName="bgRect" presStyleLbl="bgShp" presStyleIdx="0" presStyleCnt="3"/>
      <dgm:spPr/>
    </dgm:pt>
    <dgm:pt modelId="{B0038DD9-A6BF-495A-AA32-1977AE186D5E}" type="pres">
      <dgm:prSet presAssocID="{EC93A71D-2B3D-4B1E-BBFD-0CDD4A8478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Quotation Mark"/>
        </a:ext>
      </dgm:extLst>
    </dgm:pt>
    <dgm:pt modelId="{E03C83CC-55F1-428F-B2A0-142474507E7B}" type="pres">
      <dgm:prSet presAssocID="{EC93A71D-2B3D-4B1E-BBFD-0CDD4A8478F2}" presName="spaceRect" presStyleCnt="0"/>
      <dgm:spPr/>
    </dgm:pt>
    <dgm:pt modelId="{09FB4335-D363-444C-B283-6DA9563A968F}" type="pres">
      <dgm:prSet presAssocID="{EC93A71D-2B3D-4B1E-BBFD-0CDD4A8478F2}" presName="parTx" presStyleLbl="revTx" presStyleIdx="0" presStyleCnt="3">
        <dgm:presLayoutVars>
          <dgm:chMax val="0"/>
          <dgm:chPref val="0"/>
        </dgm:presLayoutVars>
      </dgm:prSet>
      <dgm:spPr/>
    </dgm:pt>
    <dgm:pt modelId="{C619BF20-E865-4629-94AE-07834795303C}" type="pres">
      <dgm:prSet presAssocID="{7B5EE29D-AF24-4F17-8B4B-2359B82CA051}" presName="sibTrans" presStyleCnt="0"/>
      <dgm:spPr/>
    </dgm:pt>
    <dgm:pt modelId="{5669F1A7-A93C-47F4-A00F-E2DF2F8A78D6}" type="pres">
      <dgm:prSet presAssocID="{B762661D-25F1-4DC9-B6AE-31A45A8E398D}" presName="compNode" presStyleCnt="0"/>
      <dgm:spPr/>
    </dgm:pt>
    <dgm:pt modelId="{0CAEF85E-E8C3-4AC9-88F1-652755FAAC9F}" type="pres">
      <dgm:prSet presAssocID="{B762661D-25F1-4DC9-B6AE-31A45A8E398D}" presName="bgRect" presStyleLbl="bgShp" presStyleIdx="1" presStyleCnt="3"/>
      <dgm:spPr/>
    </dgm:pt>
    <dgm:pt modelId="{57FF4045-2AF3-4CCA-8A78-EEE99C663578}" type="pres">
      <dgm:prSet presAssocID="{B762661D-25F1-4DC9-B6AE-31A45A8E39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5843ADF-C4A4-4D67-B964-4D9ED905C179}" type="pres">
      <dgm:prSet presAssocID="{B762661D-25F1-4DC9-B6AE-31A45A8E398D}" presName="spaceRect" presStyleCnt="0"/>
      <dgm:spPr/>
    </dgm:pt>
    <dgm:pt modelId="{B0C1C7F9-120A-4401-B3BF-3909FDBD38E7}" type="pres">
      <dgm:prSet presAssocID="{B762661D-25F1-4DC9-B6AE-31A45A8E398D}" presName="parTx" presStyleLbl="revTx" presStyleIdx="1" presStyleCnt="3">
        <dgm:presLayoutVars>
          <dgm:chMax val="0"/>
          <dgm:chPref val="0"/>
        </dgm:presLayoutVars>
      </dgm:prSet>
      <dgm:spPr/>
    </dgm:pt>
    <dgm:pt modelId="{935372C4-A5C2-46F1-A4C5-53795A4EAACF}" type="pres">
      <dgm:prSet presAssocID="{A1BE950A-D777-4B4A-869B-687AE52C321B}" presName="sibTrans" presStyleCnt="0"/>
      <dgm:spPr/>
    </dgm:pt>
    <dgm:pt modelId="{F7B8F4C4-6737-4971-9ADB-ECAE36C7FFD5}" type="pres">
      <dgm:prSet presAssocID="{D8C601A2-41E0-47D4-AE19-8976183683FF}" presName="compNode" presStyleCnt="0"/>
      <dgm:spPr/>
    </dgm:pt>
    <dgm:pt modelId="{02E3CBB9-DAF9-494F-BEDC-AEE2DFFE5D3E}" type="pres">
      <dgm:prSet presAssocID="{D8C601A2-41E0-47D4-AE19-8976183683FF}" presName="bgRect" presStyleLbl="bgShp" presStyleIdx="2" presStyleCnt="3"/>
      <dgm:spPr/>
    </dgm:pt>
    <dgm:pt modelId="{39381E7D-E5E9-4154-B915-3C4E3CDBF9A3}" type="pres">
      <dgm:prSet presAssocID="{D8C601A2-41E0-47D4-AE19-8976183683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ühlampe"/>
        </a:ext>
      </dgm:extLst>
    </dgm:pt>
    <dgm:pt modelId="{F0F7C431-53DA-4F57-8991-C8663412380E}" type="pres">
      <dgm:prSet presAssocID="{D8C601A2-41E0-47D4-AE19-8976183683FF}" presName="spaceRect" presStyleCnt="0"/>
      <dgm:spPr/>
    </dgm:pt>
    <dgm:pt modelId="{25A0D28A-63C9-4AE1-A7C4-7185D0EAA9EE}" type="pres">
      <dgm:prSet presAssocID="{D8C601A2-41E0-47D4-AE19-8976183683FF}" presName="parTx" presStyleLbl="revTx" presStyleIdx="2" presStyleCnt="3">
        <dgm:presLayoutVars>
          <dgm:chMax val="0"/>
          <dgm:chPref val="0"/>
        </dgm:presLayoutVars>
      </dgm:prSet>
      <dgm:spPr/>
    </dgm:pt>
  </dgm:ptLst>
  <dgm:cxnLst>
    <dgm:cxn modelId="{BCF60117-EBF2-4F7D-B122-38202190491C}" type="presOf" srcId="{D8C601A2-41E0-47D4-AE19-8976183683FF}" destId="{25A0D28A-63C9-4AE1-A7C4-7185D0EAA9EE}" srcOrd="0" destOrd="0" presId="urn:microsoft.com/office/officeart/2018/2/layout/IconVerticalSolidList"/>
    <dgm:cxn modelId="{8611F436-A63A-41CE-8B03-9E28471CABEE}" type="presOf" srcId="{B762661D-25F1-4DC9-B6AE-31A45A8E398D}" destId="{B0C1C7F9-120A-4401-B3BF-3909FDBD38E7}" srcOrd="0" destOrd="0" presId="urn:microsoft.com/office/officeart/2018/2/layout/IconVerticalSolidList"/>
    <dgm:cxn modelId="{48893D64-501D-4DCE-9891-BA47A1D63346}" srcId="{2FFD118A-B8E6-488C-98CA-6417964D9CE1}" destId="{EC93A71D-2B3D-4B1E-BBFD-0CDD4A8478F2}" srcOrd="0" destOrd="0" parTransId="{56536B8F-65A5-49FF-85D9-607C60287A67}" sibTransId="{7B5EE29D-AF24-4F17-8B4B-2359B82CA051}"/>
    <dgm:cxn modelId="{9E858267-6B07-4AF9-A7C9-5B9EBD2B4C03}" type="presOf" srcId="{EC93A71D-2B3D-4B1E-BBFD-0CDD4A8478F2}" destId="{09FB4335-D363-444C-B283-6DA9563A968F}" srcOrd="0" destOrd="0" presId="urn:microsoft.com/office/officeart/2018/2/layout/IconVerticalSolidList"/>
    <dgm:cxn modelId="{36CAFB7F-C83E-4A41-B6A4-EF2345F64246}" srcId="{2FFD118A-B8E6-488C-98CA-6417964D9CE1}" destId="{B762661D-25F1-4DC9-B6AE-31A45A8E398D}" srcOrd="1" destOrd="0" parTransId="{8A3EAC7F-6601-4E20-8EFF-D59A3F4826D0}" sibTransId="{A1BE950A-D777-4B4A-869B-687AE52C321B}"/>
    <dgm:cxn modelId="{0C57C5D1-29B3-47DF-B979-D045968B96F7}" srcId="{2FFD118A-B8E6-488C-98CA-6417964D9CE1}" destId="{D8C601A2-41E0-47D4-AE19-8976183683FF}" srcOrd="2" destOrd="0" parTransId="{EBC05635-0E84-495A-AB19-D090CF860378}" sibTransId="{E30D8388-C7FC-4FAB-8E73-B81947A49737}"/>
    <dgm:cxn modelId="{34F703E0-4C69-4030-B39E-3B52A6D4BA80}" type="presOf" srcId="{2FFD118A-B8E6-488C-98CA-6417964D9CE1}" destId="{D117A5EE-AF5D-4678-9977-27AAC276A3A9}" srcOrd="0" destOrd="0" presId="urn:microsoft.com/office/officeart/2018/2/layout/IconVerticalSolidList"/>
    <dgm:cxn modelId="{08B05954-7987-43AC-ACA6-70215871FB57}" type="presParOf" srcId="{D117A5EE-AF5D-4678-9977-27AAC276A3A9}" destId="{21E6DB43-B957-4B49-9C6B-3C1D0D09AF8B}" srcOrd="0" destOrd="0" presId="urn:microsoft.com/office/officeart/2018/2/layout/IconVerticalSolidList"/>
    <dgm:cxn modelId="{4D979C5C-5D77-44ED-B1B9-FCAEF349EC34}" type="presParOf" srcId="{21E6DB43-B957-4B49-9C6B-3C1D0D09AF8B}" destId="{4239836A-4690-454B-AB4E-27D654CF8F44}" srcOrd="0" destOrd="0" presId="urn:microsoft.com/office/officeart/2018/2/layout/IconVerticalSolidList"/>
    <dgm:cxn modelId="{0EBBC39B-3783-4BDF-9D24-37346DBFD7BD}" type="presParOf" srcId="{21E6DB43-B957-4B49-9C6B-3C1D0D09AF8B}" destId="{B0038DD9-A6BF-495A-AA32-1977AE186D5E}" srcOrd="1" destOrd="0" presId="urn:microsoft.com/office/officeart/2018/2/layout/IconVerticalSolidList"/>
    <dgm:cxn modelId="{740FF202-5987-4F67-8BB6-B9DF48F85479}" type="presParOf" srcId="{21E6DB43-B957-4B49-9C6B-3C1D0D09AF8B}" destId="{E03C83CC-55F1-428F-B2A0-142474507E7B}" srcOrd="2" destOrd="0" presId="urn:microsoft.com/office/officeart/2018/2/layout/IconVerticalSolidList"/>
    <dgm:cxn modelId="{CDC53643-1637-48B9-9AFF-F0F3457E5896}" type="presParOf" srcId="{21E6DB43-B957-4B49-9C6B-3C1D0D09AF8B}" destId="{09FB4335-D363-444C-B283-6DA9563A968F}" srcOrd="3" destOrd="0" presId="urn:microsoft.com/office/officeart/2018/2/layout/IconVerticalSolidList"/>
    <dgm:cxn modelId="{663264E0-59E6-4B4A-8655-F4C9D73605BD}" type="presParOf" srcId="{D117A5EE-AF5D-4678-9977-27AAC276A3A9}" destId="{C619BF20-E865-4629-94AE-07834795303C}" srcOrd="1" destOrd="0" presId="urn:microsoft.com/office/officeart/2018/2/layout/IconVerticalSolidList"/>
    <dgm:cxn modelId="{8E798036-C2F6-46F6-996A-31087D63F51C}" type="presParOf" srcId="{D117A5EE-AF5D-4678-9977-27AAC276A3A9}" destId="{5669F1A7-A93C-47F4-A00F-E2DF2F8A78D6}" srcOrd="2" destOrd="0" presId="urn:microsoft.com/office/officeart/2018/2/layout/IconVerticalSolidList"/>
    <dgm:cxn modelId="{080E8E67-EBE4-4702-BFE5-5F55325EAFC2}" type="presParOf" srcId="{5669F1A7-A93C-47F4-A00F-E2DF2F8A78D6}" destId="{0CAEF85E-E8C3-4AC9-88F1-652755FAAC9F}" srcOrd="0" destOrd="0" presId="urn:microsoft.com/office/officeart/2018/2/layout/IconVerticalSolidList"/>
    <dgm:cxn modelId="{84CD3DF7-3B2E-443C-B87E-B513D2B8FEA2}" type="presParOf" srcId="{5669F1A7-A93C-47F4-A00F-E2DF2F8A78D6}" destId="{57FF4045-2AF3-4CCA-8A78-EEE99C663578}" srcOrd="1" destOrd="0" presId="urn:microsoft.com/office/officeart/2018/2/layout/IconVerticalSolidList"/>
    <dgm:cxn modelId="{4863245C-A891-4271-B9D4-EE9ABCF14A2E}" type="presParOf" srcId="{5669F1A7-A93C-47F4-A00F-E2DF2F8A78D6}" destId="{55843ADF-C4A4-4D67-B964-4D9ED905C179}" srcOrd="2" destOrd="0" presId="urn:microsoft.com/office/officeart/2018/2/layout/IconVerticalSolidList"/>
    <dgm:cxn modelId="{63829012-E63F-4203-8E57-80585319A2D9}" type="presParOf" srcId="{5669F1A7-A93C-47F4-A00F-E2DF2F8A78D6}" destId="{B0C1C7F9-120A-4401-B3BF-3909FDBD38E7}" srcOrd="3" destOrd="0" presId="urn:microsoft.com/office/officeart/2018/2/layout/IconVerticalSolidList"/>
    <dgm:cxn modelId="{230A958F-A7A3-4776-B861-752E7135607B}" type="presParOf" srcId="{D117A5EE-AF5D-4678-9977-27AAC276A3A9}" destId="{935372C4-A5C2-46F1-A4C5-53795A4EAACF}" srcOrd="3" destOrd="0" presId="urn:microsoft.com/office/officeart/2018/2/layout/IconVerticalSolidList"/>
    <dgm:cxn modelId="{F5AE8BFB-51B8-4D6F-898A-6DE43C843BFE}" type="presParOf" srcId="{D117A5EE-AF5D-4678-9977-27AAC276A3A9}" destId="{F7B8F4C4-6737-4971-9ADB-ECAE36C7FFD5}" srcOrd="4" destOrd="0" presId="urn:microsoft.com/office/officeart/2018/2/layout/IconVerticalSolidList"/>
    <dgm:cxn modelId="{DF8B78F1-BBC0-427F-96A6-CC8AAA1CEA3F}" type="presParOf" srcId="{F7B8F4C4-6737-4971-9ADB-ECAE36C7FFD5}" destId="{02E3CBB9-DAF9-494F-BEDC-AEE2DFFE5D3E}" srcOrd="0" destOrd="0" presId="urn:microsoft.com/office/officeart/2018/2/layout/IconVerticalSolidList"/>
    <dgm:cxn modelId="{67CFD1B3-CB9C-4F9E-9921-7ED865EC2339}" type="presParOf" srcId="{F7B8F4C4-6737-4971-9ADB-ECAE36C7FFD5}" destId="{39381E7D-E5E9-4154-B915-3C4E3CDBF9A3}" srcOrd="1" destOrd="0" presId="urn:microsoft.com/office/officeart/2018/2/layout/IconVerticalSolidList"/>
    <dgm:cxn modelId="{C839196A-98D2-4BAC-B97E-B17DA55DEAE2}" type="presParOf" srcId="{F7B8F4C4-6737-4971-9ADB-ECAE36C7FFD5}" destId="{F0F7C431-53DA-4F57-8991-C8663412380E}" srcOrd="2" destOrd="0" presId="urn:microsoft.com/office/officeart/2018/2/layout/IconVerticalSolidList"/>
    <dgm:cxn modelId="{D8592C02-4829-4A22-93D4-AA17B21749C3}" type="presParOf" srcId="{F7B8F4C4-6737-4971-9ADB-ECAE36C7FFD5}" destId="{25A0D28A-63C9-4AE1-A7C4-7185D0EAA9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338DF4-8EE4-4EFA-87FD-69E90BC7A50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290F324-48AC-4659-A7AF-520C40BA518C}">
      <dgm:prSet/>
      <dgm:spPr/>
      <dgm:t>
        <a:bodyPr/>
        <a:lstStyle/>
        <a:p>
          <a:r>
            <a:rPr lang="de-DE" b="0" i="0"/>
            <a:t>Reinforcement Learning beschreibt </a:t>
          </a:r>
          <a:r>
            <a:rPr lang="de-DE" b="1" i="0"/>
            <a:t>zahlreiche Einzelmethoden</a:t>
          </a:r>
          <a:r>
            <a:rPr lang="de-DE" b="0" i="0"/>
            <a:t>, bei denen ein Algorithmus bzw. Software-Agent </a:t>
          </a:r>
          <a:r>
            <a:rPr lang="de-DE" b="1" i="0"/>
            <a:t>selbstständig Strategien erlernt</a:t>
          </a:r>
          <a:r>
            <a:rPr lang="de-DE" b="0" i="0"/>
            <a:t>.</a:t>
          </a:r>
          <a:endParaRPr lang="en-US"/>
        </a:p>
      </dgm:t>
    </dgm:pt>
    <dgm:pt modelId="{6D2C1648-9B55-45C2-996B-2F24B844D8DE}" type="parTrans" cxnId="{B135B740-DB93-46B0-B4C9-C8BD6C523E27}">
      <dgm:prSet/>
      <dgm:spPr/>
      <dgm:t>
        <a:bodyPr/>
        <a:lstStyle/>
        <a:p>
          <a:endParaRPr lang="en-US"/>
        </a:p>
      </dgm:t>
    </dgm:pt>
    <dgm:pt modelId="{B97662D6-21E6-4543-8C16-2D13CE038AE0}" type="sibTrans" cxnId="{B135B740-DB93-46B0-B4C9-C8BD6C523E27}">
      <dgm:prSet/>
      <dgm:spPr/>
      <dgm:t>
        <a:bodyPr/>
        <a:lstStyle/>
        <a:p>
          <a:endParaRPr lang="en-US"/>
        </a:p>
      </dgm:t>
    </dgm:pt>
    <dgm:pt modelId="{B1D15885-A442-44E1-9084-D0A370D9CC73}">
      <dgm:prSet/>
      <dgm:spPr/>
      <dgm:t>
        <a:bodyPr/>
        <a:lstStyle/>
        <a:p>
          <a:r>
            <a:rPr lang="de-DE" b="0" i="0"/>
            <a:t>Das Ziel ist es, Belohnungen in mitten einer Simulationsumgebung zu maximieren. Innerhalb dieser Simulationsumgebung führt der Computer eine Aktion aus und erhält anschließend darauf ein Feedback.</a:t>
          </a:r>
          <a:endParaRPr lang="en-US"/>
        </a:p>
      </dgm:t>
    </dgm:pt>
    <dgm:pt modelId="{2BF64835-451B-425E-9726-2565B40E3964}" type="parTrans" cxnId="{CAFC54FB-A9DE-4934-B829-029C9C8A5480}">
      <dgm:prSet/>
      <dgm:spPr/>
      <dgm:t>
        <a:bodyPr/>
        <a:lstStyle/>
        <a:p>
          <a:endParaRPr lang="en-US"/>
        </a:p>
      </dgm:t>
    </dgm:pt>
    <dgm:pt modelId="{ECDF8CAC-D1B4-4B22-9D12-33509CC0324D}" type="sibTrans" cxnId="{CAFC54FB-A9DE-4934-B829-029C9C8A5480}">
      <dgm:prSet/>
      <dgm:spPr/>
      <dgm:t>
        <a:bodyPr/>
        <a:lstStyle/>
        <a:p>
          <a:endParaRPr lang="en-US"/>
        </a:p>
      </dgm:t>
    </dgm:pt>
    <dgm:pt modelId="{397232F6-A45E-4293-B87A-FA9D60C571A1}">
      <dgm:prSet/>
      <dgm:spPr/>
      <dgm:t>
        <a:bodyPr/>
        <a:lstStyle/>
        <a:p>
          <a:r>
            <a:rPr lang="de-DE" b="0" i="0"/>
            <a:t>Der Software-Agent erhält dabei vorab keinerlei Informationen, welche Aktion die vielversprechendste ist und muss seine Vorgehensweise im Trial-and-Error-Verfahren selber bestimmen.</a:t>
          </a:r>
          <a:endParaRPr lang="en-US"/>
        </a:p>
      </dgm:t>
    </dgm:pt>
    <dgm:pt modelId="{4969CBA2-F134-4B2A-A03C-1573788F26C9}" type="parTrans" cxnId="{E5B96BD7-E1FD-4989-8756-3899F84DE081}">
      <dgm:prSet/>
      <dgm:spPr/>
      <dgm:t>
        <a:bodyPr/>
        <a:lstStyle/>
        <a:p>
          <a:endParaRPr lang="en-US"/>
        </a:p>
      </dgm:t>
    </dgm:pt>
    <dgm:pt modelId="{644D5328-1C1A-480B-B559-60DAAF857D37}" type="sibTrans" cxnId="{E5B96BD7-E1FD-4989-8756-3899F84DE081}">
      <dgm:prSet/>
      <dgm:spPr/>
      <dgm:t>
        <a:bodyPr/>
        <a:lstStyle/>
        <a:p>
          <a:endParaRPr lang="en-US"/>
        </a:p>
      </dgm:t>
    </dgm:pt>
    <dgm:pt modelId="{41CB1567-0B8A-405E-880E-92C43FCAF5EA}" type="pres">
      <dgm:prSet presAssocID="{B6338DF4-8EE4-4EFA-87FD-69E90BC7A50F}" presName="linear" presStyleCnt="0">
        <dgm:presLayoutVars>
          <dgm:animLvl val="lvl"/>
          <dgm:resizeHandles val="exact"/>
        </dgm:presLayoutVars>
      </dgm:prSet>
      <dgm:spPr/>
    </dgm:pt>
    <dgm:pt modelId="{C600AE6A-4EE3-47E2-9BD4-9A07424DD221}" type="pres">
      <dgm:prSet presAssocID="{7290F324-48AC-4659-A7AF-520C40BA518C}" presName="parentText" presStyleLbl="node1" presStyleIdx="0" presStyleCnt="3">
        <dgm:presLayoutVars>
          <dgm:chMax val="0"/>
          <dgm:bulletEnabled val="1"/>
        </dgm:presLayoutVars>
      </dgm:prSet>
      <dgm:spPr/>
    </dgm:pt>
    <dgm:pt modelId="{AD09281D-E17A-45AA-87A7-5CEEDA824FB4}" type="pres">
      <dgm:prSet presAssocID="{B97662D6-21E6-4543-8C16-2D13CE038AE0}" presName="spacer" presStyleCnt="0"/>
      <dgm:spPr/>
    </dgm:pt>
    <dgm:pt modelId="{E78E0D62-0629-4F80-BBB2-401140DAEE5F}" type="pres">
      <dgm:prSet presAssocID="{B1D15885-A442-44E1-9084-D0A370D9CC73}" presName="parentText" presStyleLbl="node1" presStyleIdx="1" presStyleCnt="3">
        <dgm:presLayoutVars>
          <dgm:chMax val="0"/>
          <dgm:bulletEnabled val="1"/>
        </dgm:presLayoutVars>
      </dgm:prSet>
      <dgm:spPr/>
    </dgm:pt>
    <dgm:pt modelId="{E7EF3457-2B3A-45AF-99C8-D520C67104E3}" type="pres">
      <dgm:prSet presAssocID="{ECDF8CAC-D1B4-4B22-9D12-33509CC0324D}" presName="spacer" presStyleCnt="0"/>
      <dgm:spPr/>
    </dgm:pt>
    <dgm:pt modelId="{B4D936FF-880C-4AB1-B3E9-5F4AE9320E5C}" type="pres">
      <dgm:prSet presAssocID="{397232F6-A45E-4293-B87A-FA9D60C571A1}" presName="parentText" presStyleLbl="node1" presStyleIdx="2" presStyleCnt="3">
        <dgm:presLayoutVars>
          <dgm:chMax val="0"/>
          <dgm:bulletEnabled val="1"/>
        </dgm:presLayoutVars>
      </dgm:prSet>
      <dgm:spPr/>
    </dgm:pt>
  </dgm:ptLst>
  <dgm:cxnLst>
    <dgm:cxn modelId="{B135B740-DB93-46B0-B4C9-C8BD6C523E27}" srcId="{B6338DF4-8EE4-4EFA-87FD-69E90BC7A50F}" destId="{7290F324-48AC-4659-A7AF-520C40BA518C}" srcOrd="0" destOrd="0" parTransId="{6D2C1648-9B55-45C2-996B-2F24B844D8DE}" sibTransId="{B97662D6-21E6-4543-8C16-2D13CE038AE0}"/>
    <dgm:cxn modelId="{AF1AF46D-165A-44E0-A384-CE5FF82B2885}" type="presOf" srcId="{B6338DF4-8EE4-4EFA-87FD-69E90BC7A50F}" destId="{41CB1567-0B8A-405E-880E-92C43FCAF5EA}" srcOrd="0" destOrd="0" presId="urn:microsoft.com/office/officeart/2005/8/layout/vList2"/>
    <dgm:cxn modelId="{942DDA77-7E84-4F81-BFB4-8658CDA35EE9}" type="presOf" srcId="{7290F324-48AC-4659-A7AF-520C40BA518C}" destId="{C600AE6A-4EE3-47E2-9BD4-9A07424DD221}" srcOrd="0" destOrd="0" presId="urn:microsoft.com/office/officeart/2005/8/layout/vList2"/>
    <dgm:cxn modelId="{F3F80EA3-E9ED-4075-B745-9281B1A3F9D2}" type="presOf" srcId="{B1D15885-A442-44E1-9084-D0A370D9CC73}" destId="{E78E0D62-0629-4F80-BBB2-401140DAEE5F}" srcOrd="0" destOrd="0" presId="urn:microsoft.com/office/officeart/2005/8/layout/vList2"/>
    <dgm:cxn modelId="{E5B96BD7-E1FD-4989-8756-3899F84DE081}" srcId="{B6338DF4-8EE4-4EFA-87FD-69E90BC7A50F}" destId="{397232F6-A45E-4293-B87A-FA9D60C571A1}" srcOrd="2" destOrd="0" parTransId="{4969CBA2-F134-4B2A-A03C-1573788F26C9}" sibTransId="{644D5328-1C1A-480B-B559-60DAAF857D37}"/>
    <dgm:cxn modelId="{6BFC85ED-0C2F-4C58-AD93-60980A428A27}" type="presOf" srcId="{397232F6-A45E-4293-B87A-FA9D60C571A1}" destId="{B4D936FF-880C-4AB1-B3E9-5F4AE9320E5C}" srcOrd="0" destOrd="0" presId="urn:microsoft.com/office/officeart/2005/8/layout/vList2"/>
    <dgm:cxn modelId="{CAFC54FB-A9DE-4934-B829-029C9C8A5480}" srcId="{B6338DF4-8EE4-4EFA-87FD-69E90BC7A50F}" destId="{B1D15885-A442-44E1-9084-D0A370D9CC73}" srcOrd="1" destOrd="0" parTransId="{2BF64835-451B-425E-9726-2565B40E3964}" sibTransId="{ECDF8CAC-D1B4-4B22-9D12-33509CC0324D}"/>
    <dgm:cxn modelId="{C18DF0F0-34FA-4E75-975F-5FD2F92C2529}" type="presParOf" srcId="{41CB1567-0B8A-405E-880E-92C43FCAF5EA}" destId="{C600AE6A-4EE3-47E2-9BD4-9A07424DD221}" srcOrd="0" destOrd="0" presId="urn:microsoft.com/office/officeart/2005/8/layout/vList2"/>
    <dgm:cxn modelId="{D58917D4-7EB6-4F13-9B08-D591F4924B10}" type="presParOf" srcId="{41CB1567-0B8A-405E-880E-92C43FCAF5EA}" destId="{AD09281D-E17A-45AA-87A7-5CEEDA824FB4}" srcOrd="1" destOrd="0" presId="urn:microsoft.com/office/officeart/2005/8/layout/vList2"/>
    <dgm:cxn modelId="{2B186A77-B790-49E1-B8FF-ECF5F7AB2121}" type="presParOf" srcId="{41CB1567-0B8A-405E-880E-92C43FCAF5EA}" destId="{E78E0D62-0629-4F80-BBB2-401140DAEE5F}" srcOrd="2" destOrd="0" presId="urn:microsoft.com/office/officeart/2005/8/layout/vList2"/>
    <dgm:cxn modelId="{B99233CE-912C-425A-B299-43356EB3C207}" type="presParOf" srcId="{41CB1567-0B8A-405E-880E-92C43FCAF5EA}" destId="{E7EF3457-2B3A-45AF-99C8-D520C67104E3}" srcOrd="3" destOrd="0" presId="urn:microsoft.com/office/officeart/2005/8/layout/vList2"/>
    <dgm:cxn modelId="{66D5BFCD-6AE1-4667-A957-0909529A64E1}" type="presParOf" srcId="{41CB1567-0B8A-405E-880E-92C43FCAF5EA}" destId="{B4D936FF-880C-4AB1-B3E9-5F4AE9320E5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8D04-CD3F-478B-8707-7F7F7756E9D5}">
      <dsp:nvSpPr>
        <dsp:cNvPr id="0" name=""/>
        <dsp:cNvSpPr/>
      </dsp:nvSpPr>
      <dsp:spPr>
        <a:xfrm>
          <a:off x="0" y="361498"/>
          <a:ext cx="4977904" cy="9827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de-CH" sz="4200" kern="1200"/>
            <a:t>Pytorch.org</a:t>
          </a:r>
          <a:endParaRPr lang="en-US" sz="4200" kern="1200"/>
        </a:p>
      </dsp:txBody>
      <dsp:txXfrm>
        <a:off x="47976" y="409474"/>
        <a:ext cx="4881952" cy="886847"/>
      </dsp:txXfrm>
    </dsp:sp>
    <dsp:sp modelId="{D1E56471-79E2-449C-A6FB-60572C1BAA3F}">
      <dsp:nvSpPr>
        <dsp:cNvPr id="0" name=""/>
        <dsp:cNvSpPr/>
      </dsp:nvSpPr>
      <dsp:spPr>
        <a:xfrm>
          <a:off x="0" y="1465258"/>
          <a:ext cx="4977904" cy="9827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de-CH" sz="4200" kern="1200"/>
            <a:t>Pygame.org</a:t>
          </a:r>
          <a:endParaRPr lang="en-US" sz="4200" kern="1200"/>
        </a:p>
      </dsp:txBody>
      <dsp:txXfrm>
        <a:off x="47976" y="1513234"/>
        <a:ext cx="4881952" cy="886847"/>
      </dsp:txXfrm>
    </dsp:sp>
    <dsp:sp modelId="{F7E30F94-DB45-4992-AC05-DD4D375A62B1}">
      <dsp:nvSpPr>
        <dsp:cNvPr id="0" name=""/>
        <dsp:cNvSpPr/>
      </dsp:nvSpPr>
      <dsp:spPr>
        <a:xfrm>
          <a:off x="0" y="2569017"/>
          <a:ext cx="4977904" cy="98279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de-CH" sz="4200" kern="1200"/>
            <a:t>Anaconda.org</a:t>
          </a:r>
          <a:endParaRPr lang="en-US" sz="4200" kern="1200"/>
        </a:p>
      </dsp:txBody>
      <dsp:txXfrm>
        <a:off x="47976" y="2616993"/>
        <a:ext cx="4881952" cy="886847"/>
      </dsp:txXfrm>
    </dsp:sp>
    <dsp:sp modelId="{04472AF8-A5BB-4E1D-9001-E4FD66B14314}">
      <dsp:nvSpPr>
        <dsp:cNvPr id="0" name=""/>
        <dsp:cNvSpPr/>
      </dsp:nvSpPr>
      <dsp:spPr>
        <a:xfrm>
          <a:off x="0" y="3672777"/>
          <a:ext cx="4977904" cy="98279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de-CH" sz="4200" kern="1200"/>
            <a:t>Visual Studio Code</a:t>
          </a:r>
          <a:endParaRPr lang="en-US" sz="4200" kern="1200"/>
        </a:p>
      </dsp:txBody>
      <dsp:txXfrm>
        <a:off x="47976" y="3720753"/>
        <a:ext cx="4881952" cy="886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9836A-4690-454B-AB4E-27D654CF8F44}">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38DD9-A6BF-495A-AA32-1977AE186D5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B4335-D363-444C-B283-6DA9563A968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de-DE" sz="2200" b="0" i="0" kern="1200"/>
            <a:t>Wörtlich übersetzt bedeutet Reinforcement Learning </a:t>
          </a:r>
          <a:r>
            <a:rPr lang="de-DE" sz="2200" b="1" i="0" kern="1200"/>
            <a:t>„be- bzw. verstärkendes Lernen“</a:t>
          </a:r>
          <a:r>
            <a:rPr lang="de-DE" sz="2200" b="0" i="0" kern="1200"/>
            <a:t>. Dieser Begriff beschreibt eine Methode im Bereich Maschine Learning. </a:t>
          </a:r>
          <a:endParaRPr lang="en-US" sz="2200" kern="1200"/>
        </a:p>
      </dsp:txBody>
      <dsp:txXfrm>
        <a:off x="1435590" y="531"/>
        <a:ext cx="9080009" cy="1242935"/>
      </dsp:txXfrm>
    </dsp:sp>
    <dsp:sp modelId="{0CAEF85E-E8C3-4AC9-88F1-652755FAAC9F}">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F4045-2AF3-4CCA-8A78-EEE99C66357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1C7F9-120A-4401-B3BF-3909FDBD38E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de-DE" sz="2200" b="0" i="0" kern="1200"/>
            <a:t>Reinforcement Learning : Algorithmen so anzulernen, dass sie selbstständig Entscheidungen treffen können.</a:t>
          </a:r>
          <a:endParaRPr lang="en-US" sz="2200" kern="1200"/>
        </a:p>
      </dsp:txBody>
      <dsp:txXfrm>
        <a:off x="1435590" y="1554201"/>
        <a:ext cx="9080009" cy="1242935"/>
      </dsp:txXfrm>
    </dsp:sp>
    <dsp:sp modelId="{02E3CBB9-DAF9-494F-BEDC-AEE2DFFE5D3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381E7D-E5E9-4154-B915-3C4E3CDBF9A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A0D28A-63C9-4AE1-A7C4-7185D0EAA9E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de-DE" sz="2200" b="0" i="0" kern="1200"/>
            <a:t>Der Fokus liegt dabei auf der Entwicklung von </a:t>
          </a:r>
          <a:r>
            <a:rPr lang="de-DE" sz="2200" b="1" i="0" kern="1200"/>
            <a:t>intelligenten Lösungen für komplexe Steuerungsprobleme</a:t>
          </a:r>
          <a:r>
            <a:rPr lang="de-DE" sz="2200" b="0" i="0" kern="1200"/>
            <a:t>.</a:t>
          </a:r>
          <a:endParaRPr lang="en-US" sz="2200" kern="1200"/>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0AE6A-4EE3-47E2-9BD4-9A07424DD221}">
      <dsp:nvSpPr>
        <dsp:cNvPr id="0" name=""/>
        <dsp:cNvSpPr/>
      </dsp:nvSpPr>
      <dsp:spPr>
        <a:xfrm>
          <a:off x="0" y="129294"/>
          <a:ext cx="10515600" cy="1316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b="0" i="0" kern="1200"/>
            <a:t>Reinforcement Learning beschreibt </a:t>
          </a:r>
          <a:r>
            <a:rPr lang="de-DE" sz="2500" b="1" i="0" kern="1200"/>
            <a:t>zahlreiche Einzelmethoden</a:t>
          </a:r>
          <a:r>
            <a:rPr lang="de-DE" sz="2500" b="0" i="0" kern="1200"/>
            <a:t>, bei denen ein Algorithmus bzw. Software-Agent </a:t>
          </a:r>
          <a:r>
            <a:rPr lang="de-DE" sz="2500" b="1" i="0" kern="1200"/>
            <a:t>selbstständig Strategien erlernt</a:t>
          </a:r>
          <a:r>
            <a:rPr lang="de-DE" sz="2500" b="0" i="0" kern="1200"/>
            <a:t>.</a:t>
          </a:r>
          <a:endParaRPr lang="en-US" sz="2500" kern="1200"/>
        </a:p>
      </dsp:txBody>
      <dsp:txXfrm>
        <a:off x="64254" y="193548"/>
        <a:ext cx="10387092" cy="1187742"/>
      </dsp:txXfrm>
    </dsp:sp>
    <dsp:sp modelId="{E78E0D62-0629-4F80-BBB2-401140DAEE5F}">
      <dsp:nvSpPr>
        <dsp:cNvPr id="0" name=""/>
        <dsp:cNvSpPr/>
      </dsp:nvSpPr>
      <dsp:spPr>
        <a:xfrm>
          <a:off x="0" y="1517544"/>
          <a:ext cx="10515600" cy="1316250"/>
        </a:xfrm>
        <a:prstGeom prst="roundRect">
          <a:avLst/>
        </a:prstGeom>
        <a:solidFill>
          <a:schemeClr val="accent2">
            <a:hueOff val="-748822"/>
            <a:satOff val="-5331"/>
            <a:lumOff val="13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b="0" i="0" kern="1200"/>
            <a:t>Das Ziel ist es, Belohnungen in mitten einer Simulationsumgebung zu maximieren. Innerhalb dieser Simulationsumgebung führt der Computer eine Aktion aus und erhält anschließend darauf ein Feedback.</a:t>
          </a:r>
          <a:endParaRPr lang="en-US" sz="2500" kern="1200"/>
        </a:p>
      </dsp:txBody>
      <dsp:txXfrm>
        <a:off x="64254" y="1581798"/>
        <a:ext cx="10387092" cy="1187742"/>
      </dsp:txXfrm>
    </dsp:sp>
    <dsp:sp modelId="{B4D936FF-880C-4AB1-B3E9-5F4AE9320E5C}">
      <dsp:nvSpPr>
        <dsp:cNvPr id="0" name=""/>
        <dsp:cNvSpPr/>
      </dsp:nvSpPr>
      <dsp:spPr>
        <a:xfrm>
          <a:off x="0" y="2905794"/>
          <a:ext cx="10515600" cy="1316250"/>
        </a:xfrm>
        <a:prstGeom prst="roundRect">
          <a:avLst/>
        </a:prstGeom>
        <a:solidFill>
          <a:schemeClr val="accent2">
            <a:hueOff val="-1497644"/>
            <a:satOff val="-10661"/>
            <a:lumOff val="27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b="0" i="0" kern="1200"/>
            <a:t>Der Software-Agent erhält dabei vorab keinerlei Informationen, welche Aktion die vielversprechendste ist und muss seine Vorgehensweise im Trial-and-Error-Verfahren selber bestimmen.</a:t>
          </a:r>
          <a:endParaRPr lang="en-US" sz="2500" kern="1200"/>
        </a:p>
      </dsp:txBody>
      <dsp:txXfrm>
        <a:off x="64254" y="2970048"/>
        <a:ext cx="10387092" cy="11877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12/9/2021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1251190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3163239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397644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4196501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162119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187680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4289701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293269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3485057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393172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12/9/2021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‹Nr.›</a:t>
            </a:fld>
            <a:endParaRPr lang="en-US"/>
          </a:p>
        </p:txBody>
      </p:sp>
    </p:spTree>
    <p:extLst>
      <p:ext uri="{BB962C8B-B14F-4D97-AF65-F5344CB8AC3E}">
        <p14:creationId xmlns:p14="http://schemas.microsoft.com/office/powerpoint/2010/main" val="674933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12/9/2021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‹Nr.›</a:t>
            </a:fld>
            <a:endParaRPr lang="en-US"/>
          </a:p>
        </p:txBody>
      </p:sp>
    </p:spTree>
    <p:extLst>
      <p:ext uri="{BB962C8B-B14F-4D97-AF65-F5344CB8AC3E}">
        <p14:creationId xmlns:p14="http://schemas.microsoft.com/office/powerpoint/2010/main" val="3416756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s://www.analyticsvidhya.com/blog/2019/04/introduction-deep-q-learning-python/" TargetMode="External"/><Relationship Id="rId3" Type="http://schemas.openxmlformats.org/officeDocument/2006/relationships/image" Target="../media/image13.svg"/><Relationship Id="rId7" Type="http://schemas.openxmlformats.org/officeDocument/2006/relationships/hyperlink" Target="https://datascience.eu/de/maschinelles-lernen/q-learning/"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youtu.be/PJl4iabBEz0" TargetMode="External"/><Relationship Id="rId5" Type="http://schemas.openxmlformats.org/officeDocument/2006/relationships/hyperlink" Target="https://github.com/greerviau/SnakeAI" TargetMode="External"/><Relationship Id="rId4" Type="http://schemas.openxmlformats.org/officeDocument/2006/relationships/hyperlink" Target="https://www.ionos.de/digitalguide/online-marketing/suchmaschinenmarketing/was-ist-reinforcement-learnin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7" name="Video 6" descr="Ein Bild, das grün, Reptil, drinnen, Frosch enthält.&#10;&#10;Automatisch generierte Beschreibung">
            <a:extLst>
              <a:ext uri="{FF2B5EF4-FFF2-40B4-BE49-F238E27FC236}">
                <a16:creationId xmlns:a16="http://schemas.microsoft.com/office/drawing/2014/main" id="{1597EAEF-70B8-4D18-8BCB-B889730C245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8" name="Rectangle 1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4930CAF-CB04-428D-8E09-11E0F551DD0F}"/>
              </a:ext>
            </a:extLst>
          </p:cNvPr>
          <p:cNvSpPr>
            <a:spLocks noGrp="1"/>
          </p:cNvSpPr>
          <p:nvPr>
            <p:ph type="ctrTitle"/>
          </p:nvPr>
        </p:nvSpPr>
        <p:spPr>
          <a:xfrm>
            <a:off x="1005654" y="565846"/>
            <a:ext cx="4958128" cy="3755144"/>
          </a:xfrm>
        </p:spPr>
        <p:txBody>
          <a:bodyPr anchor="b">
            <a:normAutofit/>
          </a:bodyPr>
          <a:lstStyle/>
          <a:p>
            <a:pPr algn="l"/>
            <a:r>
              <a:rPr lang="de-DE" sz="5400" dirty="0">
                <a:solidFill>
                  <a:srgbClr val="FFFFFF"/>
                </a:solidFill>
              </a:rPr>
              <a:t>Snack-AI-Python</a:t>
            </a:r>
            <a:endParaRPr lang="de-CH" sz="5400" dirty="0">
              <a:solidFill>
                <a:srgbClr val="FFFFFF"/>
              </a:solidFill>
            </a:endParaRPr>
          </a:p>
        </p:txBody>
      </p:sp>
      <p:sp>
        <p:nvSpPr>
          <p:cNvPr id="3" name="Untertitel 2">
            <a:extLst>
              <a:ext uri="{FF2B5EF4-FFF2-40B4-BE49-F238E27FC236}">
                <a16:creationId xmlns:a16="http://schemas.microsoft.com/office/drawing/2014/main" id="{D113B376-A8F5-4F15-B548-2825CB2BC4A5}"/>
              </a:ext>
            </a:extLst>
          </p:cNvPr>
          <p:cNvSpPr>
            <a:spLocks noGrp="1"/>
          </p:cNvSpPr>
          <p:nvPr>
            <p:ph type="subTitle" idx="1"/>
          </p:nvPr>
        </p:nvSpPr>
        <p:spPr>
          <a:xfrm>
            <a:off x="1005654" y="4456143"/>
            <a:ext cx="4958128" cy="1765055"/>
          </a:xfrm>
        </p:spPr>
        <p:txBody>
          <a:bodyPr anchor="t">
            <a:normAutofit/>
          </a:bodyPr>
          <a:lstStyle/>
          <a:p>
            <a:pPr algn="l"/>
            <a:endParaRPr lang="de-CH" sz="2200" dirty="0">
              <a:solidFill>
                <a:srgbClr val="FFFFFF"/>
              </a:solidFill>
            </a:endParaRPr>
          </a:p>
        </p:txBody>
      </p:sp>
      <p:grpSp>
        <p:nvGrpSpPr>
          <p:cNvPr id="1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4"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34"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36"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2"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5"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9"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582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F6558-FBBA-4ABF-BB01-32F6A10284A7}"/>
              </a:ext>
            </a:extLst>
          </p:cNvPr>
          <p:cNvSpPr>
            <a:spLocks noGrp="1"/>
          </p:cNvSpPr>
          <p:nvPr>
            <p:ph type="title"/>
          </p:nvPr>
        </p:nvSpPr>
        <p:spPr/>
        <p:txBody>
          <a:bodyPr/>
          <a:lstStyle/>
          <a:p>
            <a:r>
              <a:rPr lang="de-CH" b="1" u="sng" dirty="0"/>
              <a:t>Neurales Netzwerk Beispiel:</a:t>
            </a:r>
          </a:p>
        </p:txBody>
      </p:sp>
      <p:sp>
        <p:nvSpPr>
          <p:cNvPr id="4" name="Inhaltsplatzhalter 3">
            <a:extLst>
              <a:ext uri="{FF2B5EF4-FFF2-40B4-BE49-F238E27FC236}">
                <a16:creationId xmlns:a16="http://schemas.microsoft.com/office/drawing/2014/main" id="{C6855D4C-0133-41AE-BBD3-C778AFD2A368}"/>
              </a:ext>
            </a:extLst>
          </p:cNvPr>
          <p:cNvSpPr>
            <a:spLocks noGrp="1"/>
          </p:cNvSpPr>
          <p:nvPr>
            <p:ph sz="half" idx="2"/>
          </p:nvPr>
        </p:nvSpPr>
        <p:spPr>
          <a:xfrm>
            <a:off x="6178494" y="1825625"/>
            <a:ext cx="5181600" cy="4351338"/>
          </a:xfrm>
        </p:spPr>
        <p:txBody>
          <a:bodyPr>
            <a:normAutofit fontScale="55000" lnSpcReduction="20000"/>
          </a:bodyPr>
          <a:lstStyle/>
          <a:p>
            <a:r>
              <a:rPr lang="de-DE" dirty="0"/>
              <a:t>In jeder Generation entsteht eine Population von 2000 Schlangen.</a:t>
            </a:r>
          </a:p>
          <a:p>
            <a:r>
              <a:rPr lang="de-DE" dirty="0"/>
              <a:t>Für die erste Generation werden alle neuronalen Netze in jeder der Schlangen zufällig initialisiert. </a:t>
            </a:r>
          </a:p>
          <a:p>
            <a:r>
              <a:rPr lang="de-DE" dirty="0"/>
              <a:t>Sobald die gesamte Population tot ist, wird für jede der Schlangen ein Fitnesswert berechnet. Anhand dieser Fitnesswerte werden einige der besten Schlangen zur Fortpflanzung ausgewählt.</a:t>
            </a:r>
          </a:p>
          <a:p>
            <a:r>
              <a:rPr lang="de-DE" dirty="0"/>
              <a:t> Bei der Reproduktion werden zwei Schlangen ausgewählt und die neuronalen Netze von jeder werden gekreuzt und dann wird das resultierende Kind mutiert. Dies wird wiederholt, um eine neue Population von 2000 neuen Schlangen zu schaffen.</a:t>
            </a:r>
            <a:endParaRPr lang="de-CH" dirty="0"/>
          </a:p>
          <a:p>
            <a:pPr algn="l"/>
            <a:endParaRPr lang="de-DE" b="0" i="0" dirty="0">
              <a:solidFill>
                <a:srgbClr val="24292F"/>
              </a:solidFill>
              <a:effectLst/>
              <a:latin typeface="-apple-system"/>
            </a:endParaRPr>
          </a:p>
        </p:txBody>
      </p:sp>
      <p:sp>
        <p:nvSpPr>
          <p:cNvPr id="3" name="Inhaltsplatzhalter 2">
            <a:extLst>
              <a:ext uri="{FF2B5EF4-FFF2-40B4-BE49-F238E27FC236}">
                <a16:creationId xmlns:a16="http://schemas.microsoft.com/office/drawing/2014/main" id="{EBFD677A-B1EB-4AC5-9F4B-D5A9A94E836A}"/>
              </a:ext>
            </a:extLst>
          </p:cNvPr>
          <p:cNvSpPr>
            <a:spLocks noGrp="1"/>
          </p:cNvSpPr>
          <p:nvPr>
            <p:ph sz="half" idx="1"/>
          </p:nvPr>
        </p:nvSpPr>
        <p:spPr/>
        <p:txBody>
          <a:bodyPr>
            <a:normAutofit fontScale="55000" lnSpcReduction="20000"/>
          </a:bodyPr>
          <a:lstStyle/>
          <a:p>
            <a:pPr algn="l"/>
            <a:r>
              <a:rPr lang="de-DE" b="0" i="0" dirty="0">
                <a:solidFill>
                  <a:srgbClr val="24292F"/>
                </a:solidFill>
                <a:effectLst/>
                <a:latin typeface="-apple-system"/>
              </a:rPr>
              <a:t>Jede Schlange enthält ein neuronales Netz. Das neuronale Netz hat eine Eingangsschicht von 24 Neuronen, 2 versteckte Schichten von 16 Neuronen und eine Ausgangsschicht von 4 Neuronen. Hinweis: Das Netzwerk kann jetzt mit der Anzahl der verborgenen Schichten sowie der Anzahl der Neuronen in den verborgenen Schichten angepasst werden.</a:t>
            </a:r>
            <a:endParaRPr lang="de-DE" b="1" i="0" dirty="0">
              <a:solidFill>
                <a:srgbClr val="24292F"/>
              </a:solidFill>
              <a:effectLst/>
              <a:latin typeface="-apple-system"/>
            </a:endParaRPr>
          </a:p>
          <a:p>
            <a:pPr algn="l"/>
            <a:r>
              <a:rPr lang="de-DE" b="0" i="0" dirty="0">
                <a:solidFill>
                  <a:srgbClr val="24292F"/>
                </a:solidFill>
                <a:effectLst/>
                <a:latin typeface="-apple-system"/>
              </a:rPr>
              <a:t>Die Schlange kann in 8 Richtungen sehen. In jeder dieser Richtungen sucht die Schlange nach 3 Dingen:</a:t>
            </a:r>
          </a:p>
          <a:p>
            <a:pPr algn="l">
              <a:buFont typeface="Arial" panose="020B0604020202020204" pitchFamily="34" charset="0"/>
              <a:buChar char="•"/>
            </a:pPr>
            <a:r>
              <a:rPr lang="de-DE" b="0" i="0" dirty="0">
                <a:solidFill>
                  <a:srgbClr val="24292F"/>
                </a:solidFill>
                <a:effectLst/>
                <a:latin typeface="-apple-system"/>
              </a:rPr>
              <a:t>Entfernung zum Essen</a:t>
            </a:r>
          </a:p>
          <a:p>
            <a:pPr algn="l">
              <a:buFont typeface="Arial" panose="020B0604020202020204" pitchFamily="34" charset="0"/>
              <a:buChar char="•"/>
            </a:pPr>
            <a:r>
              <a:rPr lang="de-DE" b="0" i="0" dirty="0">
                <a:solidFill>
                  <a:srgbClr val="24292F"/>
                </a:solidFill>
                <a:effectLst/>
                <a:latin typeface="-apple-system"/>
              </a:rPr>
              <a:t>Distanz zum eigenen Körper</a:t>
            </a:r>
          </a:p>
          <a:p>
            <a:pPr algn="l">
              <a:buFont typeface="Arial" panose="020B0604020202020204" pitchFamily="34" charset="0"/>
              <a:buChar char="•"/>
            </a:pPr>
            <a:r>
              <a:rPr lang="de-DE" b="0" i="0" dirty="0">
                <a:solidFill>
                  <a:srgbClr val="24292F"/>
                </a:solidFill>
                <a:effectLst/>
                <a:latin typeface="-apple-system"/>
              </a:rPr>
              <a:t>Abstand zu einer Wand</a:t>
            </a:r>
          </a:p>
          <a:p>
            <a:pPr algn="l"/>
            <a:r>
              <a:rPr lang="de-DE" b="0" i="0" dirty="0">
                <a:solidFill>
                  <a:srgbClr val="24292F"/>
                </a:solidFill>
                <a:effectLst/>
                <a:latin typeface="-apple-system"/>
              </a:rPr>
              <a:t>3 x 8 Richtungen = 24 Eingänge. Die 4 Ausgänge sind einfach die Richtungen, in die sich die Schlange bewegen kann.</a:t>
            </a:r>
          </a:p>
          <a:p>
            <a:endParaRPr lang="de-CH" dirty="0"/>
          </a:p>
        </p:txBody>
      </p:sp>
    </p:spTree>
    <p:extLst>
      <p:ext uri="{BB962C8B-B14F-4D97-AF65-F5344CB8AC3E}">
        <p14:creationId xmlns:p14="http://schemas.microsoft.com/office/powerpoint/2010/main" val="19348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14B6BA-9C89-4E7E-BAE6-31E632A5750B}"/>
              </a:ext>
            </a:extLst>
          </p:cNvPr>
          <p:cNvSpPr>
            <a:spLocks noGrp="1"/>
          </p:cNvSpPr>
          <p:nvPr>
            <p:ph type="title"/>
          </p:nvPr>
        </p:nvSpPr>
        <p:spPr/>
        <p:txBody>
          <a:bodyPr/>
          <a:lstStyle/>
          <a:p>
            <a:r>
              <a:rPr lang="de-CH" b="1" u="sng" dirty="0"/>
              <a:t>Neurales Netzwerk Beispiel 2:</a:t>
            </a:r>
          </a:p>
        </p:txBody>
      </p:sp>
      <p:sp>
        <p:nvSpPr>
          <p:cNvPr id="3" name="Inhaltsplatzhalter 2">
            <a:extLst>
              <a:ext uri="{FF2B5EF4-FFF2-40B4-BE49-F238E27FC236}">
                <a16:creationId xmlns:a16="http://schemas.microsoft.com/office/drawing/2014/main" id="{97EFEAD4-E90B-4422-A043-38183C5C3121}"/>
              </a:ext>
            </a:extLst>
          </p:cNvPr>
          <p:cNvSpPr>
            <a:spLocks noGrp="1"/>
          </p:cNvSpPr>
          <p:nvPr>
            <p:ph sz="half" idx="1"/>
          </p:nvPr>
        </p:nvSpPr>
        <p:spPr>
          <a:xfrm>
            <a:off x="566059" y="1825625"/>
            <a:ext cx="5181600" cy="4351338"/>
          </a:xfrm>
        </p:spPr>
        <p:txBody>
          <a:bodyPr>
            <a:normAutofit fontScale="47500" lnSpcReduction="20000"/>
          </a:bodyPr>
          <a:lstStyle/>
          <a:p>
            <a:r>
              <a:rPr lang="de-DE" dirty="0">
                <a:effectLst/>
                <a:latin typeface="Arial" panose="020B0604020202020204" pitchFamily="34" charset="0"/>
                <a:cs typeface="Arial" panose="020B0604020202020204" pitchFamily="34" charset="0"/>
              </a:rPr>
              <a:t>Die Fitness einer Schlange hängt davon ab, wie lange die Schlange am Leben bleibt, sowie von ihrer Punktzahl.</a:t>
            </a:r>
          </a:p>
          <a:p>
            <a:r>
              <a:rPr lang="de-DE" dirty="0">
                <a:effectLst/>
                <a:latin typeface="Arial" panose="020B0604020202020204" pitchFamily="34" charset="0"/>
                <a:cs typeface="Arial" panose="020B0604020202020204" pitchFamily="34" charset="0"/>
              </a:rPr>
              <a:t> Sie sind jedoch nicht gleich wichtig, eine höhere Punktzahl wird mehr belohnt als eine Schlange, die einfach am Leben bleibt. Es besteht jedoch die Möglichkeit, dass eine Schlange eine Strategie entwickelt, bei der sie sich in einem bestimmten Muster bewegt und niemals stirbt.</a:t>
            </a:r>
          </a:p>
          <a:p>
            <a:r>
              <a:rPr lang="de-DE" dirty="0">
                <a:effectLst/>
                <a:latin typeface="Arial" panose="020B0604020202020204" pitchFamily="34" charset="0"/>
                <a:cs typeface="Arial" panose="020B0604020202020204" pitchFamily="34" charset="0"/>
              </a:rPr>
              <a:t> Auch wenn eine hohe Punktzahl mehr Priorität hat, ist dies ein klares Problem, wenn eine Schlange für immer am Leben bleiben kann. Um dies zu vermeiden, gibt jede Schlange zu Beginn ihres Lebens 200 Startzüge. Jedes Mal, wenn es ein Stück Nahrung frisst, erhält es 100 weitere Züge, mit einem Maximum von 500 Zügen. Dies bedeutet, dass Schlangen, die sich zu Schleifen entwickelt.</a:t>
            </a:r>
          </a:p>
          <a:p>
            <a:r>
              <a:rPr lang="de-DE" dirty="0">
                <a:effectLst/>
                <a:latin typeface="Arial" panose="020B0604020202020204" pitchFamily="34" charset="0"/>
                <a:cs typeface="Arial" panose="020B0604020202020204" pitchFamily="34" charset="0"/>
              </a:rPr>
              <a:t>ln, irgendwann sterben und Schlangen, die nach Nahrung suchen, nicht nur eine höhere Punktzahl haben, sondern auch länger am Leben bleiben.</a:t>
            </a:r>
            <a:endParaRPr lang="de-DE" b="1" dirty="0">
              <a:solidFill>
                <a:srgbClr val="24292F"/>
              </a:solidFill>
              <a:latin typeface="Arial" panose="020B0604020202020204" pitchFamily="34" charset="0"/>
              <a:cs typeface="Arial" panose="020B0604020202020204" pitchFamily="34" charset="0"/>
            </a:endParaRPr>
          </a:p>
        </p:txBody>
      </p:sp>
      <p:pic>
        <p:nvPicPr>
          <p:cNvPr id="5" name="Picture 2" descr="GitHub - greerviau/SnakeAI: Train a Neural Network to play Snake using a  Genetic Algorithm">
            <a:extLst>
              <a:ext uri="{FF2B5EF4-FFF2-40B4-BE49-F238E27FC236}">
                <a16:creationId xmlns:a16="http://schemas.microsoft.com/office/drawing/2014/main" id="{5B01AA34-34C3-4630-B27C-ABA5D98187B2}"/>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57871" y="1892737"/>
            <a:ext cx="5181600" cy="345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0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el 1">
            <a:extLst>
              <a:ext uri="{FF2B5EF4-FFF2-40B4-BE49-F238E27FC236}">
                <a16:creationId xmlns:a16="http://schemas.microsoft.com/office/drawing/2014/main" id="{0E8CE5A3-CB00-4057-BF46-3CCB9700D59A}"/>
              </a:ext>
            </a:extLst>
          </p:cNvPr>
          <p:cNvSpPr>
            <a:spLocks noGrp="1"/>
          </p:cNvSpPr>
          <p:nvPr>
            <p:ph type="title"/>
          </p:nvPr>
        </p:nvSpPr>
        <p:spPr>
          <a:xfrm>
            <a:off x="5388460" y="559813"/>
            <a:ext cx="5605358" cy="1664573"/>
          </a:xfrm>
        </p:spPr>
        <p:txBody>
          <a:bodyPr>
            <a:normAutofit/>
          </a:bodyPr>
          <a:lstStyle/>
          <a:p>
            <a:r>
              <a:rPr lang="de-CH" dirty="0"/>
              <a:t>Quellen</a:t>
            </a:r>
          </a:p>
        </p:txBody>
      </p:sp>
      <p:pic>
        <p:nvPicPr>
          <p:cNvPr id="35" name="Graphic 6" descr="Schlange">
            <a:extLst>
              <a:ext uri="{FF2B5EF4-FFF2-40B4-BE49-F238E27FC236}">
                <a16:creationId xmlns:a16="http://schemas.microsoft.com/office/drawing/2014/main" id="{8DBE66C5-99D1-438E-BD95-A98FDD01B8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906" y="1017640"/>
            <a:ext cx="4817466" cy="4817466"/>
          </a:xfrm>
          <a:prstGeom prst="rect">
            <a:avLst/>
          </a:prstGeom>
        </p:spPr>
      </p:pic>
      <p:grpSp>
        <p:nvGrpSpPr>
          <p:cNvPr id="14"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6" name="Freeform: Shape 14">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7" name="Freeform: Shape 21">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8"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5" name="Freeform: Shape 24">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8" name="Freeform: Shape 27">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Inhaltsplatzhalter 2">
            <a:extLst>
              <a:ext uri="{FF2B5EF4-FFF2-40B4-BE49-F238E27FC236}">
                <a16:creationId xmlns:a16="http://schemas.microsoft.com/office/drawing/2014/main" id="{571B6DB4-B898-461C-A212-1007DCA20BF4}"/>
              </a:ext>
            </a:extLst>
          </p:cNvPr>
          <p:cNvSpPr>
            <a:spLocks noGrp="1"/>
          </p:cNvSpPr>
          <p:nvPr>
            <p:ph idx="1"/>
          </p:nvPr>
        </p:nvSpPr>
        <p:spPr>
          <a:xfrm>
            <a:off x="5401248" y="2384474"/>
            <a:ext cx="5604997" cy="3728613"/>
          </a:xfrm>
        </p:spPr>
        <p:txBody>
          <a:bodyPr>
            <a:normAutofit/>
          </a:bodyPr>
          <a:lstStyle/>
          <a:p>
            <a:pPr>
              <a:lnSpc>
                <a:spcPct val="100000"/>
              </a:lnSpc>
            </a:pPr>
            <a:r>
              <a:rPr lang="de-CH" sz="1500"/>
              <a:t>Reinforcment Learning</a:t>
            </a:r>
            <a:br>
              <a:rPr lang="de-CH" sz="1500"/>
            </a:br>
            <a:r>
              <a:rPr lang="de-CH" sz="1500">
                <a:hlinkClick r:id="rId4"/>
              </a:rPr>
              <a:t>https://www.ionos.de/digitalguide/online-marketing/suchmaschinenmarketing/was-ist-reinforcement-learning/</a:t>
            </a:r>
            <a:endParaRPr lang="de-CH" sz="1500"/>
          </a:p>
          <a:p>
            <a:pPr>
              <a:lnSpc>
                <a:spcPct val="100000"/>
              </a:lnSpc>
            </a:pPr>
            <a:r>
              <a:rPr lang="de-CH" sz="1500"/>
              <a:t>Bild mit neuronales Netz:</a:t>
            </a:r>
            <a:br>
              <a:rPr lang="de-CH" sz="1500"/>
            </a:br>
            <a:r>
              <a:rPr lang="de-DE" sz="1500">
                <a:hlinkClick r:id="rId5"/>
              </a:rPr>
              <a:t>https://github.com/greerviau/SnakeAI</a:t>
            </a:r>
            <a:endParaRPr lang="de-DE" sz="1500"/>
          </a:p>
          <a:p>
            <a:pPr>
              <a:lnSpc>
                <a:spcPct val="100000"/>
              </a:lnSpc>
            </a:pPr>
            <a:r>
              <a:rPr lang="de-DE" sz="1500"/>
              <a:t>Video Snake AI:</a:t>
            </a:r>
            <a:br>
              <a:rPr lang="de-DE" sz="1500"/>
            </a:br>
            <a:r>
              <a:rPr lang="de-CH" sz="1500">
                <a:hlinkClick r:id="rId6"/>
              </a:rPr>
              <a:t>https://youtu.be/PJl4iabBEz0</a:t>
            </a:r>
            <a:endParaRPr lang="de-CH" sz="1500"/>
          </a:p>
          <a:p>
            <a:pPr>
              <a:lnSpc>
                <a:spcPct val="100000"/>
              </a:lnSpc>
            </a:pPr>
            <a:r>
              <a:rPr lang="de-CH" sz="1500"/>
              <a:t>Deep Q- Learning</a:t>
            </a:r>
            <a:br>
              <a:rPr lang="de-CH" sz="1500"/>
            </a:br>
            <a:r>
              <a:rPr lang="de-CH" sz="1500">
                <a:hlinkClick r:id="rId7"/>
              </a:rPr>
              <a:t>https://datascience.eu/de/maschinelles-lernen/q-learning/</a:t>
            </a:r>
            <a:endParaRPr lang="de-CH" sz="1500"/>
          </a:p>
          <a:p>
            <a:pPr>
              <a:lnSpc>
                <a:spcPct val="100000"/>
              </a:lnSpc>
            </a:pPr>
            <a:r>
              <a:rPr lang="de-CH" sz="1500"/>
              <a:t>Analytik Deep Q + Q Learning</a:t>
            </a:r>
            <a:br>
              <a:rPr lang="de-CH" sz="1500"/>
            </a:br>
            <a:r>
              <a:rPr lang="de-CH" sz="1500">
                <a:hlinkClick r:id="rId8"/>
              </a:rPr>
              <a:t>https://www.analyticsvidhya.com/blog/2019/04/introduction-deep-q-learning-python/</a:t>
            </a:r>
            <a:endParaRPr lang="de-CH" sz="1500"/>
          </a:p>
          <a:p>
            <a:pPr>
              <a:lnSpc>
                <a:spcPct val="100000"/>
              </a:lnSpc>
            </a:pPr>
            <a:endParaRPr lang="de-DE" sz="1500"/>
          </a:p>
          <a:p>
            <a:pPr>
              <a:lnSpc>
                <a:spcPct val="100000"/>
              </a:lnSpc>
            </a:pPr>
            <a:endParaRPr lang="de-CH" sz="1500"/>
          </a:p>
        </p:txBody>
      </p:sp>
    </p:spTree>
    <p:extLst>
      <p:ext uri="{BB962C8B-B14F-4D97-AF65-F5344CB8AC3E}">
        <p14:creationId xmlns:p14="http://schemas.microsoft.com/office/powerpoint/2010/main" val="130984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1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13">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5" descr="African bush viper venomous snake">
            <a:extLst>
              <a:ext uri="{FF2B5EF4-FFF2-40B4-BE49-F238E27FC236}">
                <a16:creationId xmlns:a16="http://schemas.microsoft.com/office/drawing/2014/main" id="{DEA590E6-DFD8-49EC-95F2-E9CA1BF0E1E3}"/>
              </a:ext>
            </a:extLst>
          </p:cNvPr>
          <p:cNvPicPr>
            <a:picLocks noChangeAspect="1"/>
          </p:cNvPicPr>
          <p:nvPr/>
        </p:nvPicPr>
        <p:blipFill rotWithShape="1">
          <a:blip r:embed="rId2">
            <a:alphaModFix amt="70000"/>
          </a:blip>
          <a:srcRect t="14483" r="-1" b="1243"/>
          <a:stretch/>
        </p:blipFill>
        <p:spPr>
          <a:xfrm>
            <a:off x="20" y="10"/>
            <a:ext cx="12188932" cy="6856614"/>
          </a:xfrm>
          <a:prstGeom prst="rect">
            <a:avLst/>
          </a:prstGeom>
        </p:spPr>
      </p:pic>
      <p:sp>
        <p:nvSpPr>
          <p:cNvPr id="4" name="Titel 3">
            <a:extLst>
              <a:ext uri="{FF2B5EF4-FFF2-40B4-BE49-F238E27FC236}">
                <a16:creationId xmlns:a16="http://schemas.microsoft.com/office/drawing/2014/main" id="{5980E0A3-042F-4A02-8F1C-0A2DBE070F5B}"/>
              </a:ext>
            </a:extLst>
          </p:cNvPr>
          <p:cNvSpPr>
            <a:spLocks noGrp="1"/>
          </p:cNvSpPr>
          <p:nvPr>
            <p:ph type="ctrTitle"/>
          </p:nvPr>
        </p:nvSpPr>
        <p:spPr>
          <a:xfrm>
            <a:off x="355886" y="5295424"/>
            <a:ext cx="10190071" cy="861074"/>
          </a:xfrm>
        </p:spPr>
        <p:txBody>
          <a:bodyPr anchor="b">
            <a:normAutofit fontScale="90000"/>
          </a:bodyPr>
          <a:lstStyle/>
          <a:p>
            <a:r>
              <a:rPr lang="de-CH" sz="5400" dirty="0">
                <a:solidFill>
                  <a:srgbClr val="FFFFFF"/>
                </a:solidFill>
              </a:rPr>
              <a:t>Action Snake- AI</a:t>
            </a:r>
          </a:p>
        </p:txBody>
      </p:sp>
      <p:grpSp>
        <p:nvGrpSpPr>
          <p:cNvPr id="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0" name="Freeform: Shape 1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01" name="Freeform: Shape 1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02" name="Freeform: Shape 1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03" name="Freeform: Shape 1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04" name="Freeform: Shape 2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05" name="Freeform: Shape 2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06" name="Freeform: Shape 2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07" name="Group 2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108" name="Straight Connector 2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9" name="Straight Connector 2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2" name="Freeform: Shape 3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12" name="Freeform: Shape 3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13" name="Freeform: Shape 3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14" name="Freeform: Shape 3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15" name="Freeform: Shape 3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16" name="Freeform: Shape 3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17" name="Freeform: Shape 3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18" name="Freeform: Shape 3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86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el 1">
            <a:extLst>
              <a:ext uri="{FF2B5EF4-FFF2-40B4-BE49-F238E27FC236}">
                <a16:creationId xmlns:a16="http://schemas.microsoft.com/office/drawing/2014/main" id="{4AC227EE-F0CB-4091-A667-57B335DE7589}"/>
              </a:ext>
            </a:extLst>
          </p:cNvPr>
          <p:cNvSpPr>
            <a:spLocks noGrp="1"/>
          </p:cNvSpPr>
          <p:nvPr>
            <p:ph type="title"/>
          </p:nvPr>
        </p:nvSpPr>
        <p:spPr>
          <a:xfrm>
            <a:off x="1198181" y="726066"/>
            <a:ext cx="4795282" cy="5018227"/>
          </a:xfrm>
        </p:spPr>
        <p:txBody>
          <a:bodyPr anchor="ctr">
            <a:normAutofit/>
          </a:bodyPr>
          <a:lstStyle/>
          <a:p>
            <a:r>
              <a:rPr lang="de-DE" dirty="0">
                <a:solidFill>
                  <a:srgbClr val="FFFFFF"/>
                </a:solidFill>
              </a:rPr>
              <a:t>Zu installierende Umgebungen</a:t>
            </a:r>
            <a:endParaRPr lang="de-CH" dirty="0">
              <a:solidFill>
                <a:srgbClr val="FFFFFF"/>
              </a:solidFill>
            </a:endParaRPr>
          </a:p>
        </p:txBody>
      </p:sp>
      <p:grpSp>
        <p:nvGrpSpPr>
          <p:cNvPr id="27"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7" name="Inhaltsplatzhalter 2">
            <a:extLst>
              <a:ext uri="{FF2B5EF4-FFF2-40B4-BE49-F238E27FC236}">
                <a16:creationId xmlns:a16="http://schemas.microsoft.com/office/drawing/2014/main" id="{329C7D7B-86B3-4288-B3AB-CC678509BCE6}"/>
              </a:ext>
            </a:extLst>
          </p:cNvPr>
          <p:cNvGraphicFramePr>
            <a:graphicFrameLocks noGrp="1"/>
          </p:cNvGraphicFramePr>
          <p:nvPr>
            <p:ph idx="1"/>
            <p:extLst>
              <p:ext uri="{D42A27DB-BD31-4B8C-83A1-F6EECF244321}">
                <p14:modId xmlns:p14="http://schemas.microsoft.com/office/powerpoint/2010/main" val="211245932"/>
              </p:ext>
            </p:extLst>
          </p:nvPr>
        </p:nvGraphicFramePr>
        <p:xfrm>
          <a:off x="6195372" y="726538"/>
          <a:ext cx="4977905" cy="5017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412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3B3F8-DD0E-472A-81EF-E9FF84E5A294}"/>
              </a:ext>
            </a:extLst>
          </p:cNvPr>
          <p:cNvSpPr>
            <a:spLocks noGrp="1"/>
          </p:cNvSpPr>
          <p:nvPr>
            <p:ph type="title"/>
          </p:nvPr>
        </p:nvSpPr>
        <p:spPr/>
        <p:txBody>
          <a:bodyPr/>
          <a:lstStyle/>
          <a:p>
            <a:r>
              <a:rPr lang="de-DE" dirty="0"/>
              <a:t>Aufbau </a:t>
            </a:r>
            <a:endParaRPr lang="de-CH" dirty="0"/>
          </a:p>
        </p:txBody>
      </p:sp>
      <p:sp>
        <p:nvSpPr>
          <p:cNvPr id="3" name="Inhaltsplatzhalter 2">
            <a:extLst>
              <a:ext uri="{FF2B5EF4-FFF2-40B4-BE49-F238E27FC236}">
                <a16:creationId xmlns:a16="http://schemas.microsoft.com/office/drawing/2014/main" id="{7956D9C6-35CC-4CA5-A769-991F250A9A56}"/>
              </a:ext>
            </a:extLst>
          </p:cNvPr>
          <p:cNvSpPr>
            <a:spLocks noGrp="1"/>
          </p:cNvSpPr>
          <p:nvPr>
            <p:ph sz="half" idx="1"/>
          </p:nvPr>
        </p:nvSpPr>
        <p:spPr/>
        <p:txBody>
          <a:bodyPr/>
          <a:lstStyle/>
          <a:p>
            <a:r>
              <a:rPr lang="de-DE" dirty="0"/>
              <a:t>Zuerst brauchen wir mal ein Snack  Game</a:t>
            </a:r>
          </a:p>
          <a:p>
            <a:r>
              <a:rPr lang="de-DE" dirty="0"/>
              <a:t>Hier ein Beispiel mit Javascript </a:t>
            </a:r>
          </a:p>
          <a:p>
            <a:r>
              <a:rPr lang="de-DE" dirty="0"/>
              <a:t>Unseres ist anders da wir es mit Python machen.</a:t>
            </a:r>
          </a:p>
        </p:txBody>
      </p:sp>
      <p:pic>
        <p:nvPicPr>
          <p:cNvPr id="2050" name="Picture 2" descr="GitHub - RodionChachura/snake-game: Snake Game with JavaScript">
            <a:extLst>
              <a:ext uri="{FF2B5EF4-FFF2-40B4-BE49-F238E27FC236}">
                <a16:creationId xmlns:a16="http://schemas.microsoft.com/office/drawing/2014/main" id="{4E572B2F-D882-4F92-B638-69697E7526C2}"/>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82044"/>
            <a:ext cx="51816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9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6" name="Freeform: Shape 15">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el 1">
            <a:extLst>
              <a:ext uri="{FF2B5EF4-FFF2-40B4-BE49-F238E27FC236}">
                <a16:creationId xmlns:a16="http://schemas.microsoft.com/office/drawing/2014/main" id="{3E5B0451-931F-4481-A847-6DA8084D246C}"/>
              </a:ext>
            </a:extLst>
          </p:cNvPr>
          <p:cNvSpPr>
            <a:spLocks noGrp="1"/>
          </p:cNvSpPr>
          <p:nvPr>
            <p:ph type="title"/>
          </p:nvPr>
        </p:nvSpPr>
        <p:spPr>
          <a:xfrm>
            <a:off x="1198181" y="228600"/>
            <a:ext cx="9782566" cy="1425102"/>
          </a:xfrm>
        </p:spPr>
        <p:txBody>
          <a:bodyPr anchor="t">
            <a:normAutofit/>
          </a:bodyPr>
          <a:lstStyle/>
          <a:p>
            <a:pPr>
              <a:lnSpc>
                <a:spcPct val="90000"/>
              </a:lnSpc>
            </a:pPr>
            <a:r>
              <a:rPr lang="de-CH"/>
              <a:t>Reinforcment Learning einfach erklärt</a:t>
            </a:r>
            <a:endParaRPr lang="de-CH" dirty="0"/>
          </a:p>
        </p:txBody>
      </p:sp>
      <p:grpSp>
        <p:nvGrpSpPr>
          <p:cNvPr id="25"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6"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8" name="Freeform: Shape 27">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7" name="Freeform: Shape 26">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Inhaltsplatzhalter 4">
            <a:extLst>
              <a:ext uri="{FF2B5EF4-FFF2-40B4-BE49-F238E27FC236}">
                <a16:creationId xmlns:a16="http://schemas.microsoft.com/office/drawing/2014/main" id="{08C986C5-F6F6-4747-A778-70F0EB7ADAEB}"/>
              </a:ext>
            </a:extLst>
          </p:cNvPr>
          <p:cNvGraphicFramePr>
            <a:graphicFrameLocks noGrp="1"/>
          </p:cNvGraphicFramePr>
          <p:nvPr>
            <p:ph idx="1"/>
            <p:extLst>
              <p:ext uri="{D42A27DB-BD31-4B8C-83A1-F6EECF244321}">
                <p14:modId xmlns:p14="http://schemas.microsoft.com/office/powerpoint/2010/main" val="39699169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909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el 1">
            <a:extLst>
              <a:ext uri="{FF2B5EF4-FFF2-40B4-BE49-F238E27FC236}">
                <a16:creationId xmlns:a16="http://schemas.microsoft.com/office/drawing/2014/main" id="{743FD553-D9DE-4863-9976-654FEC0B4597}"/>
              </a:ext>
            </a:extLst>
          </p:cNvPr>
          <p:cNvSpPr>
            <a:spLocks noGrp="1"/>
          </p:cNvSpPr>
          <p:nvPr>
            <p:ph type="title"/>
          </p:nvPr>
        </p:nvSpPr>
        <p:spPr>
          <a:xfrm>
            <a:off x="1198181" y="228600"/>
            <a:ext cx="9782566" cy="1425102"/>
          </a:xfrm>
        </p:spPr>
        <p:txBody>
          <a:bodyPr anchor="t">
            <a:normAutofit/>
          </a:bodyPr>
          <a:lstStyle/>
          <a:p>
            <a:r>
              <a:rPr lang="de-CH" dirty="0"/>
              <a:t>Wie funktioniert es?</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Inhaltsplatzhalter 2">
            <a:extLst>
              <a:ext uri="{FF2B5EF4-FFF2-40B4-BE49-F238E27FC236}">
                <a16:creationId xmlns:a16="http://schemas.microsoft.com/office/drawing/2014/main" id="{6A114D3E-4927-4AA8-990A-2C597752E929}"/>
              </a:ext>
            </a:extLst>
          </p:cNvPr>
          <p:cNvGraphicFramePr>
            <a:graphicFrameLocks noGrp="1"/>
          </p:cNvGraphicFramePr>
          <p:nvPr>
            <p:ph idx="1"/>
            <p:extLst>
              <p:ext uri="{D42A27DB-BD31-4B8C-83A1-F6EECF244321}">
                <p14:modId xmlns:p14="http://schemas.microsoft.com/office/powerpoint/2010/main" val="487694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06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BA6AA5-64D6-4F4B-AC74-2365C672C61E}"/>
              </a:ext>
            </a:extLst>
          </p:cNvPr>
          <p:cNvSpPr>
            <a:spLocks noGrp="1"/>
          </p:cNvSpPr>
          <p:nvPr>
            <p:ph type="title"/>
          </p:nvPr>
        </p:nvSpPr>
        <p:spPr/>
        <p:txBody>
          <a:bodyPr>
            <a:normAutofit fontScale="90000"/>
          </a:bodyPr>
          <a:lstStyle/>
          <a:p>
            <a:r>
              <a:rPr lang="de-CH" b="1" u="sng" dirty="0"/>
              <a:t>Reinforcement Learning -Anwendung</a:t>
            </a:r>
          </a:p>
        </p:txBody>
      </p:sp>
      <p:sp>
        <p:nvSpPr>
          <p:cNvPr id="3" name="Inhaltsplatzhalter 2">
            <a:extLst>
              <a:ext uri="{FF2B5EF4-FFF2-40B4-BE49-F238E27FC236}">
                <a16:creationId xmlns:a16="http://schemas.microsoft.com/office/drawing/2014/main" id="{8D1380A5-77DD-4127-982E-4BB347D3EB5F}"/>
              </a:ext>
            </a:extLst>
          </p:cNvPr>
          <p:cNvSpPr>
            <a:spLocks noGrp="1"/>
          </p:cNvSpPr>
          <p:nvPr>
            <p:ph sz="half" idx="1"/>
          </p:nvPr>
        </p:nvSpPr>
        <p:spPr/>
        <p:txBody>
          <a:bodyPr>
            <a:normAutofit fontScale="62500" lnSpcReduction="20000"/>
          </a:bodyPr>
          <a:lstStyle/>
          <a:p>
            <a:r>
              <a:rPr lang="de-CH" dirty="0"/>
              <a:t>Um es anzuwenden verwenden wir:</a:t>
            </a:r>
          </a:p>
          <a:p>
            <a:r>
              <a:rPr lang="de-CH" dirty="0"/>
              <a:t>Deep Q Learning</a:t>
            </a:r>
          </a:p>
          <a:p>
            <a:r>
              <a:rPr lang="de-CH" dirty="0"/>
              <a:t>Was ist Deep Q Learning?</a:t>
            </a:r>
          </a:p>
          <a:p>
            <a:endParaRPr lang="de-CH" dirty="0"/>
          </a:p>
          <a:p>
            <a:r>
              <a:rPr lang="de-DE" b="0" i="0" dirty="0">
                <a:solidFill>
                  <a:srgbClr val="3C3C3C"/>
                </a:solidFill>
                <a:effectLst/>
                <a:latin typeface="OpenSansRegular"/>
              </a:rPr>
              <a:t>Der Name stammt von der Q-Funktion, die den erhofften Nutzen von einer Aktion im Status berechnet.</a:t>
            </a:r>
          </a:p>
          <a:p>
            <a:r>
              <a:rPr lang="de-DE" b="0" i="0" dirty="0">
                <a:solidFill>
                  <a:srgbClr val="3C3C3C"/>
                </a:solidFill>
                <a:effectLst/>
                <a:latin typeface="OpenSansRegular"/>
              </a:rPr>
              <a:t> Ziel des bestärkenden Lernens ist es dann, eine möglichst optimale Policy zu erstellen. </a:t>
            </a:r>
          </a:p>
          <a:p>
            <a:r>
              <a:rPr lang="de-DE" b="0" i="0" dirty="0">
                <a:solidFill>
                  <a:srgbClr val="3C3C3C"/>
                </a:solidFill>
                <a:effectLst/>
                <a:latin typeface="OpenSansRegular"/>
              </a:rPr>
              <a:t>Unter dem Begriff „Policy“ versteht man hierbei das erlernte Verhalten des Software-Agenten, das ihm sagt, welche Aktion in einer beliebigen Verhaltensvariante (Observation) aus der Lernumgebung (Environment) erfolgen soll.</a:t>
            </a:r>
            <a:endParaRPr lang="de-CH" dirty="0"/>
          </a:p>
        </p:txBody>
      </p:sp>
      <p:sp>
        <p:nvSpPr>
          <p:cNvPr id="4" name="Inhaltsplatzhalter 3">
            <a:extLst>
              <a:ext uri="{FF2B5EF4-FFF2-40B4-BE49-F238E27FC236}">
                <a16:creationId xmlns:a16="http://schemas.microsoft.com/office/drawing/2014/main" id="{23ED0883-DAF4-49A5-AD06-6D51AED4D3B4}"/>
              </a:ext>
            </a:extLst>
          </p:cNvPr>
          <p:cNvSpPr>
            <a:spLocks noGrp="1"/>
          </p:cNvSpPr>
          <p:nvPr>
            <p:ph sz="half" idx="2"/>
          </p:nvPr>
        </p:nvSpPr>
        <p:spPr/>
        <p:txBody>
          <a:bodyPr>
            <a:normAutofit fontScale="62500" lnSpcReduction="20000"/>
          </a:bodyPr>
          <a:lstStyle/>
          <a:p>
            <a:r>
              <a:rPr lang="de-DE" b="0" i="0" dirty="0">
                <a:solidFill>
                  <a:srgbClr val="3C3C3C"/>
                </a:solidFill>
                <a:effectLst/>
                <a:latin typeface="OpenSansRegular"/>
              </a:rPr>
              <a:t>Die Policy lässt sich in einer </a:t>
            </a:r>
            <a:r>
              <a:rPr lang="de-DE" b="1" i="0" dirty="0">
                <a:solidFill>
                  <a:srgbClr val="3C3C3C"/>
                </a:solidFill>
                <a:effectLst/>
                <a:latin typeface="OpenSansRegular"/>
              </a:rPr>
              <a:t>Q-Tabelle</a:t>
            </a:r>
            <a:r>
              <a:rPr lang="de-DE" b="0" i="0" dirty="0">
                <a:solidFill>
                  <a:srgbClr val="3C3C3C"/>
                </a:solidFill>
                <a:effectLst/>
                <a:latin typeface="OpenSansRegular"/>
              </a:rPr>
              <a:t> darstellen. Dabei enthalten die Zeilen alle möglichen Beobachtungen und die Spalten alle möglichen Aktionen. Die entstehenden Zellen werden dann während des Trainings mit sogenannten Value-Werten gefüllt, die den zukünftig zu erwartenden </a:t>
            </a:r>
            <a:r>
              <a:rPr lang="de-DE" b="0" i="0" dirty="0" err="1">
                <a:solidFill>
                  <a:srgbClr val="3C3C3C"/>
                </a:solidFill>
                <a:effectLst/>
                <a:latin typeface="OpenSansRegular"/>
              </a:rPr>
              <a:t>Reward</a:t>
            </a:r>
            <a:r>
              <a:rPr lang="de-DE" b="0" i="0" dirty="0">
                <a:solidFill>
                  <a:srgbClr val="3C3C3C"/>
                </a:solidFill>
                <a:effectLst/>
                <a:latin typeface="OpenSansRegular"/>
              </a:rPr>
              <a:t> darstellen.</a:t>
            </a:r>
          </a:p>
          <a:p>
            <a:endParaRPr lang="de-DE" dirty="0">
              <a:solidFill>
                <a:srgbClr val="3C3C3C"/>
              </a:solidFill>
              <a:latin typeface="OpenSansRegular"/>
            </a:endParaRPr>
          </a:p>
          <a:p>
            <a:r>
              <a:rPr lang="de-DE" dirty="0">
                <a:solidFill>
                  <a:srgbClr val="3C3C3C"/>
                </a:solidFill>
                <a:latin typeface="OpenSansRegular"/>
              </a:rPr>
              <a:t>Wie auch bei mir hat es eine Agent der alles kontrolliert und startet.</a:t>
            </a:r>
          </a:p>
          <a:p>
            <a:r>
              <a:rPr lang="de-DE" dirty="0">
                <a:solidFill>
                  <a:srgbClr val="3C3C3C"/>
                </a:solidFill>
                <a:latin typeface="OpenSansRegular"/>
              </a:rPr>
              <a:t>Darum startet auch der Agent.py alles bei mir</a:t>
            </a:r>
            <a:endParaRPr lang="de-CH" dirty="0"/>
          </a:p>
        </p:txBody>
      </p:sp>
    </p:spTree>
    <p:extLst>
      <p:ext uri="{BB962C8B-B14F-4D97-AF65-F5344CB8AC3E}">
        <p14:creationId xmlns:p14="http://schemas.microsoft.com/office/powerpoint/2010/main" val="277768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3BA186-6825-4CF3-A1FC-F696580D247C}"/>
              </a:ext>
            </a:extLst>
          </p:cNvPr>
          <p:cNvSpPr>
            <a:spLocks noGrp="1"/>
          </p:cNvSpPr>
          <p:nvPr>
            <p:ph type="title"/>
          </p:nvPr>
        </p:nvSpPr>
        <p:spPr/>
        <p:txBody>
          <a:bodyPr/>
          <a:lstStyle/>
          <a:p>
            <a:r>
              <a:rPr lang="de-CH" b="1" u="sng" dirty="0"/>
              <a:t>Vereinfacht erklärt:</a:t>
            </a:r>
          </a:p>
        </p:txBody>
      </p:sp>
      <p:sp>
        <p:nvSpPr>
          <p:cNvPr id="3" name="Inhaltsplatzhalter 2">
            <a:extLst>
              <a:ext uri="{FF2B5EF4-FFF2-40B4-BE49-F238E27FC236}">
                <a16:creationId xmlns:a16="http://schemas.microsoft.com/office/drawing/2014/main" id="{BFDB5816-BB7C-4552-AB42-83A044387214}"/>
              </a:ext>
            </a:extLst>
          </p:cNvPr>
          <p:cNvSpPr>
            <a:spLocks noGrp="1"/>
          </p:cNvSpPr>
          <p:nvPr>
            <p:ph sz="half" idx="1"/>
          </p:nvPr>
        </p:nvSpPr>
        <p:spPr/>
        <p:txBody>
          <a:bodyPr>
            <a:normAutofit/>
          </a:bodyPr>
          <a:lstStyle/>
          <a:p>
            <a:r>
              <a:rPr lang="de-DE" sz="1900" dirty="0"/>
              <a:t>Wenn die Katze öfter der gleichen Situation ausgesetzt ist, führt Sie eine ähnliche Aktion mit der Erwartung durch, mehr Belohnung (Futter) zu erhalten. Das Beschreibt unsere Belohnungsfunktion.</a:t>
            </a:r>
            <a:br>
              <a:rPr lang="de-DE" sz="1900" dirty="0"/>
            </a:br>
            <a:endParaRPr lang="de-DE" sz="1900" dirty="0"/>
          </a:p>
          <a:p>
            <a:r>
              <a:rPr lang="de-DE" sz="1900" dirty="0"/>
              <a:t>Das ist Lernen aus positiven Erfahrungen: bestärkendes Lernen</a:t>
            </a:r>
            <a:br>
              <a:rPr lang="de-DE" sz="1900" dirty="0"/>
            </a:br>
            <a:endParaRPr lang="de-DE" sz="1900" dirty="0"/>
          </a:p>
          <a:p>
            <a:r>
              <a:rPr lang="de-DE" sz="1900" dirty="0"/>
              <a:t>Gleichzeitig werden falsche Entscheidungen (Aktionen) bestraft und durch negative Erfahrungen belegt (kein Futter).</a:t>
            </a:r>
          </a:p>
          <a:p>
            <a:endParaRPr lang="de-DE" dirty="0"/>
          </a:p>
          <a:p>
            <a:endParaRPr lang="de-CH" dirty="0"/>
          </a:p>
        </p:txBody>
      </p:sp>
      <p:pic>
        <p:nvPicPr>
          <p:cNvPr id="6" name="Inhaltsplatzhalter 5">
            <a:extLst>
              <a:ext uri="{FF2B5EF4-FFF2-40B4-BE49-F238E27FC236}">
                <a16:creationId xmlns:a16="http://schemas.microsoft.com/office/drawing/2014/main" id="{563CDA63-EFDF-4A4A-819B-48F79568FF85}"/>
              </a:ext>
            </a:extLst>
          </p:cNvPr>
          <p:cNvPicPr>
            <a:picLocks noGrp="1" noChangeAspect="1"/>
          </p:cNvPicPr>
          <p:nvPr>
            <p:ph sz="half" idx="2"/>
          </p:nvPr>
        </p:nvPicPr>
        <p:blipFill>
          <a:blip r:embed="rId2"/>
          <a:stretch>
            <a:fillRect/>
          </a:stretch>
        </p:blipFill>
        <p:spPr>
          <a:xfrm>
            <a:off x="6172200" y="1928654"/>
            <a:ext cx="5181600" cy="4145280"/>
          </a:xfrm>
          <a:prstGeom prst="rect">
            <a:avLst/>
          </a:prstGeom>
        </p:spPr>
      </p:pic>
    </p:spTree>
    <p:extLst>
      <p:ext uri="{BB962C8B-B14F-4D97-AF65-F5344CB8AC3E}">
        <p14:creationId xmlns:p14="http://schemas.microsoft.com/office/powerpoint/2010/main" val="84295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661CBD-16A0-45A2-B27B-04C47A8C8468}"/>
              </a:ext>
            </a:extLst>
          </p:cNvPr>
          <p:cNvSpPr>
            <a:spLocks noGrp="1"/>
          </p:cNvSpPr>
          <p:nvPr>
            <p:ph type="title"/>
          </p:nvPr>
        </p:nvSpPr>
        <p:spPr/>
        <p:txBody>
          <a:bodyPr/>
          <a:lstStyle/>
          <a:p>
            <a:r>
              <a:rPr lang="de-CH" b="1" u="sng" dirty="0"/>
              <a:t>Q-Learning  vs.   Deep Q-Learning</a:t>
            </a:r>
          </a:p>
        </p:txBody>
      </p:sp>
      <p:sp>
        <p:nvSpPr>
          <p:cNvPr id="3" name="Inhaltsplatzhalter 2">
            <a:extLst>
              <a:ext uri="{FF2B5EF4-FFF2-40B4-BE49-F238E27FC236}">
                <a16:creationId xmlns:a16="http://schemas.microsoft.com/office/drawing/2014/main" id="{CF4D945E-C4BF-46C5-8FBB-F533E1285475}"/>
              </a:ext>
            </a:extLst>
          </p:cNvPr>
          <p:cNvSpPr>
            <a:spLocks noGrp="1"/>
          </p:cNvSpPr>
          <p:nvPr>
            <p:ph sz="half" idx="1"/>
          </p:nvPr>
        </p:nvSpPr>
        <p:spPr>
          <a:xfrm>
            <a:off x="552974" y="1825625"/>
            <a:ext cx="5181600" cy="4667250"/>
          </a:xfrm>
        </p:spPr>
        <p:txBody>
          <a:bodyPr>
            <a:normAutofit fontScale="92500" lnSpcReduction="20000"/>
          </a:bodyPr>
          <a:lstStyle/>
          <a:p>
            <a:pPr marL="0" indent="0">
              <a:buNone/>
            </a:pPr>
            <a:r>
              <a:rPr lang="de-DE" sz="2000" b="1" i="0" u="sng" dirty="0">
                <a:solidFill>
                  <a:srgbClr val="222222"/>
                </a:solidFill>
                <a:effectLst/>
                <a:latin typeface="Lato" panose="020B0604020202020204" pitchFamily="34" charset="0"/>
              </a:rPr>
              <a:t>Q-Learning</a:t>
            </a:r>
          </a:p>
          <a:p>
            <a:pPr marL="0" indent="0">
              <a:buNone/>
            </a:pPr>
            <a:r>
              <a:rPr lang="de-DE" sz="1600" b="0" i="0" dirty="0">
                <a:solidFill>
                  <a:srgbClr val="222222"/>
                </a:solidFill>
                <a:effectLst/>
                <a:latin typeface="Lato" panose="020B0604020202020204" pitchFamily="34" charset="0"/>
              </a:rPr>
              <a:t>Q-Learning ist ein einfacher, aber sehr leistungsstarker Algorithmus, um einen Spickzettel für unseren Agenten zu erstellen. Dies hilft dem Agenten, genau herauszufinden, welche Aktion ausgeführt werden soll.</a:t>
            </a:r>
          </a:p>
          <a:p>
            <a:pPr marL="0" indent="0">
              <a:buNone/>
            </a:pPr>
            <a:r>
              <a:rPr lang="de-DE" sz="1600" b="0" i="0" dirty="0">
                <a:solidFill>
                  <a:srgbClr val="222222"/>
                </a:solidFill>
                <a:effectLst/>
                <a:latin typeface="Lato" panose="020F0502020204030203" pitchFamily="34" charset="0"/>
              </a:rPr>
              <a:t>Aber was ist, wenn dieser Spickzettel zu lang ist? Stellen Sie sich eine Umgebung mit 10.000 Bundesstaaten und 1.000 Aktionen pro Bundesstaat vor. Dies würde eine Tabelle mit 10 Millionen Zellen erstellen. Die Dinge geraten schnell außer Kontrolle!</a:t>
            </a:r>
          </a:p>
          <a:p>
            <a:pPr marL="0" indent="0">
              <a:buNone/>
            </a:pPr>
            <a:r>
              <a:rPr lang="de-DE" sz="1600" b="0" i="0" dirty="0">
                <a:solidFill>
                  <a:srgbClr val="222222"/>
                </a:solidFill>
                <a:effectLst/>
                <a:latin typeface="Lato" panose="020F0502020204030203" pitchFamily="34" charset="0"/>
              </a:rPr>
              <a:t>Es ist ziemlich klar, dass wir den Q-Wert neuer Zustände nicht aus bereits erforschten Zuständen ableiten können.</a:t>
            </a:r>
            <a:endParaRPr lang="de-DE" sz="1600" b="0" i="0" dirty="0">
              <a:solidFill>
                <a:srgbClr val="222222"/>
              </a:solidFill>
              <a:effectLst/>
              <a:latin typeface="Lato" panose="020B0604020202020204" pitchFamily="34" charset="0"/>
            </a:endParaRPr>
          </a:p>
        </p:txBody>
      </p:sp>
      <p:sp>
        <p:nvSpPr>
          <p:cNvPr id="4" name="Inhaltsplatzhalter 3">
            <a:extLst>
              <a:ext uri="{FF2B5EF4-FFF2-40B4-BE49-F238E27FC236}">
                <a16:creationId xmlns:a16="http://schemas.microsoft.com/office/drawing/2014/main" id="{8361B738-A944-48A0-8ECA-AC2E93887E60}"/>
              </a:ext>
            </a:extLst>
          </p:cNvPr>
          <p:cNvSpPr>
            <a:spLocks noGrp="1"/>
          </p:cNvSpPr>
          <p:nvPr>
            <p:ph sz="half" idx="2"/>
          </p:nvPr>
        </p:nvSpPr>
        <p:spPr/>
        <p:txBody>
          <a:bodyPr>
            <a:normAutofit fontScale="92500" lnSpcReduction="20000"/>
          </a:bodyPr>
          <a:lstStyle/>
          <a:p>
            <a:pPr marL="0" indent="0">
              <a:buNone/>
            </a:pPr>
            <a:r>
              <a:rPr lang="de-DE" sz="2000" b="1" u="sng" dirty="0"/>
              <a:t>Deep Q Learning</a:t>
            </a:r>
          </a:p>
          <a:p>
            <a:pPr marL="0" indent="0">
              <a:buNone/>
            </a:pPr>
            <a:r>
              <a:rPr lang="de-DE" sz="2000" dirty="0"/>
              <a:t>Beim Deep Q-Learning verwenden wir ein neuronales Netz, um die Q-Wert-Funktion anzunähern. Als Input wird der Zustand ausgegeben und als Output der Q-Wert aller möglichen Aktionen generiert.</a:t>
            </a:r>
          </a:p>
          <a:p>
            <a:pPr marL="0" indent="0">
              <a:buNone/>
            </a:pPr>
            <a:endParaRPr lang="de-DE" sz="2000" dirty="0"/>
          </a:p>
          <a:p>
            <a:pPr marL="0" indent="0">
              <a:buNone/>
            </a:pPr>
            <a:r>
              <a:rPr lang="de-DE" sz="2000" dirty="0"/>
              <a:t>Anstatt Q-Learning für Zustands-/Aktionspaare auszuführen, wie sie während der Simulation oder der tatsächlichen Erfahrung auftreten, speichert das System die gefundenen Daten für [Zustand, Aktion, Belohnung, </a:t>
            </a:r>
            <a:r>
              <a:rPr lang="de-DE" sz="2000" dirty="0" err="1"/>
              <a:t>nächster_Zustand</a:t>
            </a:r>
            <a:r>
              <a:rPr lang="de-DE" sz="2000" dirty="0"/>
              <a:t>] – in einer großen Tabelle. </a:t>
            </a:r>
            <a:endParaRPr lang="de-CH" sz="2000" dirty="0"/>
          </a:p>
          <a:p>
            <a:endParaRPr lang="de-CH" dirty="0"/>
          </a:p>
        </p:txBody>
      </p:sp>
    </p:spTree>
    <p:extLst>
      <p:ext uri="{BB962C8B-B14F-4D97-AF65-F5344CB8AC3E}">
        <p14:creationId xmlns:p14="http://schemas.microsoft.com/office/powerpoint/2010/main" val="178941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B8F1F6-BB4E-4CD3-A838-76214626C3A3}"/>
              </a:ext>
            </a:extLst>
          </p:cNvPr>
          <p:cNvSpPr>
            <a:spLocks noGrp="1"/>
          </p:cNvSpPr>
          <p:nvPr>
            <p:ph type="title"/>
          </p:nvPr>
        </p:nvSpPr>
        <p:spPr/>
        <p:txBody>
          <a:bodyPr/>
          <a:lstStyle/>
          <a:p>
            <a:r>
              <a:rPr lang="de-CH" b="1" u="sng" dirty="0"/>
              <a:t>Vereinfacht erklärt:</a:t>
            </a:r>
          </a:p>
        </p:txBody>
      </p:sp>
      <p:pic>
        <p:nvPicPr>
          <p:cNvPr id="5" name="Inhaltsplatzhalter 4">
            <a:extLst>
              <a:ext uri="{FF2B5EF4-FFF2-40B4-BE49-F238E27FC236}">
                <a16:creationId xmlns:a16="http://schemas.microsoft.com/office/drawing/2014/main" id="{A7813F7C-23CC-4262-B734-1C9415CB32C6}"/>
              </a:ext>
            </a:extLst>
          </p:cNvPr>
          <p:cNvPicPr>
            <a:picLocks noGrp="1" noChangeAspect="1"/>
          </p:cNvPicPr>
          <p:nvPr>
            <p:ph idx="1"/>
          </p:nvPr>
        </p:nvPicPr>
        <p:blipFill>
          <a:blip r:embed="rId2"/>
          <a:stretch>
            <a:fillRect/>
          </a:stretch>
        </p:blipFill>
        <p:spPr>
          <a:xfrm>
            <a:off x="2779131" y="1825625"/>
            <a:ext cx="6633737" cy="4351338"/>
          </a:xfrm>
          <a:prstGeom prst="rect">
            <a:avLst/>
          </a:prstGeom>
        </p:spPr>
      </p:pic>
    </p:spTree>
    <p:extLst>
      <p:ext uri="{BB962C8B-B14F-4D97-AF65-F5344CB8AC3E}">
        <p14:creationId xmlns:p14="http://schemas.microsoft.com/office/powerpoint/2010/main" val="2267855195"/>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2D3920"/>
      </a:dk2>
      <a:lt2>
        <a:srgbClr val="E8E2E3"/>
      </a:lt2>
      <a:accent1>
        <a:srgbClr val="20B599"/>
      </a:accent1>
      <a:accent2>
        <a:srgbClr val="14B855"/>
      </a:accent2>
      <a:accent3>
        <a:srgbClr val="24B921"/>
      </a:accent3>
      <a:accent4>
        <a:srgbClr val="5BB514"/>
      </a:accent4>
      <a:accent5>
        <a:srgbClr val="95A91E"/>
      </a:accent5>
      <a:accent6>
        <a:srgbClr val="CC9A16"/>
      </a:accent6>
      <a:hlink>
        <a:srgbClr val="6F8C2E"/>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0</TotalTime>
  <Words>1036</Words>
  <Application>Microsoft Office PowerPoint</Application>
  <PresentationFormat>Breitbild</PresentationFormat>
  <Paragraphs>67</Paragraphs>
  <Slides>13</Slides>
  <Notes>0</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vt:i4>
      </vt:variant>
    </vt:vector>
  </HeadingPairs>
  <TitlesOfParts>
    <vt:vector size="21" baseType="lpstr">
      <vt:lpstr>-apple-system</vt:lpstr>
      <vt:lpstr>Arial</vt:lpstr>
      <vt:lpstr>Avenir Next LT Pro</vt:lpstr>
      <vt:lpstr>AvenirNext LT Pro Medium</vt:lpstr>
      <vt:lpstr>Lato</vt:lpstr>
      <vt:lpstr>OpenSansRegular</vt:lpstr>
      <vt:lpstr>Sagona Book</vt:lpstr>
      <vt:lpstr>ExploreVTI</vt:lpstr>
      <vt:lpstr>Snack-AI-Python</vt:lpstr>
      <vt:lpstr>Zu installierende Umgebungen</vt:lpstr>
      <vt:lpstr>Aufbau </vt:lpstr>
      <vt:lpstr>Reinforcment Learning einfach erklärt</vt:lpstr>
      <vt:lpstr>Wie funktioniert es?</vt:lpstr>
      <vt:lpstr>Reinforcement Learning -Anwendung</vt:lpstr>
      <vt:lpstr>Vereinfacht erklärt:</vt:lpstr>
      <vt:lpstr>Q-Learning  vs.   Deep Q-Learning</vt:lpstr>
      <vt:lpstr>Vereinfacht erklärt:</vt:lpstr>
      <vt:lpstr>Neurales Netzwerk Beispiel:</vt:lpstr>
      <vt:lpstr>Neurales Netzwerk Beispiel 2:</vt:lpstr>
      <vt:lpstr>Quellen</vt:lpstr>
      <vt:lpstr>Action Snake-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Snack-Ai_Python</dc:title>
  <dc:creator>Fabian Moosmann</dc:creator>
  <cp:lastModifiedBy>Fabian Moosmann</cp:lastModifiedBy>
  <cp:revision>3</cp:revision>
  <dcterms:created xsi:type="dcterms:W3CDTF">2021-10-20T23:52:47Z</dcterms:created>
  <dcterms:modified xsi:type="dcterms:W3CDTF">2021-12-09T21:15:25Z</dcterms:modified>
</cp:coreProperties>
</file>